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13" Type="http://schemas.openxmlformats.org/officeDocument/2006/relationships/image" Target="../media/image143.wmf"/><Relationship Id="rId18" Type="http://schemas.openxmlformats.org/officeDocument/2006/relationships/image" Target="../media/image148.wmf"/><Relationship Id="rId26" Type="http://schemas.openxmlformats.org/officeDocument/2006/relationships/image" Target="../media/image156.wmf"/><Relationship Id="rId3" Type="http://schemas.openxmlformats.org/officeDocument/2006/relationships/image" Target="../media/image133.wmf"/><Relationship Id="rId21" Type="http://schemas.openxmlformats.org/officeDocument/2006/relationships/image" Target="../media/image151.wmf"/><Relationship Id="rId34" Type="http://schemas.openxmlformats.org/officeDocument/2006/relationships/image" Target="../media/image164.wmf"/><Relationship Id="rId7" Type="http://schemas.openxmlformats.org/officeDocument/2006/relationships/image" Target="../media/image137.wmf"/><Relationship Id="rId12" Type="http://schemas.openxmlformats.org/officeDocument/2006/relationships/image" Target="../media/image142.wmf"/><Relationship Id="rId17" Type="http://schemas.openxmlformats.org/officeDocument/2006/relationships/image" Target="../media/image147.wmf"/><Relationship Id="rId25" Type="http://schemas.openxmlformats.org/officeDocument/2006/relationships/image" Target="../media/image155.wmf"/><Relationship Id="rId33" Type="http://schemas.openxmlformats.org/officeDocument/2006/relationships/image" Target="../media/image163.wmf"/><Relationship Id="rId2" Type="http://schemas.openxmlformats.org/officeDocument/2006/relationships/image" Target="../media/image132.wmf"/><Relationship Id="rId16" Type="http://schemas.openxmlformats.org/officeDocument/2006/relationships/image" Target="../media/image146.wmf"/><Relationship Id="rId20" Type="http://schemas.openxmlformats.org/officeDocument/2006/relationships/image" Target="../media/image150.wmf"/><Relationship Id="rId29" Type="http://schemas.openxmlformats.org/officeDocument/2006/relationships/image" Target="../media/image159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11" Type="http://schemas.openxmlformats.org/officeDocument/2006/relationships/image" Target="../media/image141.wmf"/><Relationship Id="rId24" Type="http://schemas.openxmlformats.org/officeDocument/2006/relationships/image" Target="../media/image154.wmf"/><Relationship Id="rId32" Type="http://schemas.openxmlformats.org/officeDocument/2006/relationships/image" Target="../media/image162.wmf"/><Relationship Id="rId37" Type="http://schemas.openxmlformats.org/officeDocument/2006/relationships/image" Target="../media/image167.wmf"/><Relationship Id="rId5" Type="http://schemas.openxmlformats.org/officeDocument/2006/relationships/image" Target="../media/image135.wmf"/><Relationship Id="rId15" Type="http://schemas.openxmlformats.org/officeDocument/2006/relationships/image" Target="../media/image145.wmf"/><Relationship Id="rId23" Type="http://schemas.openxmlformats.org/officeDocument/2006/relationships/image" Target="../media/image153.wmf"/><Relationship Id="rId28" Type="http://schemas.openxmlformats.org/officeDocument/2006/relationships/image" Target="../media/image158.wmf"/><Relationship Id="rId36" Type="http://schemas.openxmlformats.org/officeDocument/2006/relationships/image" Target="../media/image166.wmf"/><Relationship Id="rId10" Type="http://schemas.openxmlformats.org/officeDocument/2006/relationships/image" Target="../media/image140.wmf"/><Relationship Id="rId19" Type="http://schemas.openxmlformats.org/officeDocument/2006/relationships/image" Target="../media/image149.wmf"/><Relationship Id="rId31" Type="http://schemas.openxmlformats.org/officeDocument/2006/relationships/image" Target="../media/image161.wmf"/><Relationship Id="rId4" Type="http://schemas.openxmlformats.org/officeDocument/2006/relationships/image" Target="../media/image134.wmf"/><Relationship Id="rId9" Type="http://schemas.openxmlformats.org/officeDocument/2006/relationships/image" Target="../media/image139.wmf"/><Relationship Id="rId14" Type="http://schemas.openxmlformats.org/officeDocument/2006/relationships/image" Target="../media/image144.wmf"/><Relationship Id="rId22" Type="http://schemas.openxmlformats.org/officeDocument/2006/relationships/image" Target="../media/image152.wmf"/><Relationship Id="rId27" Type="http://schemas.openxmlformats.org/officeDocument/2006/relationships/image" Target="../media/image157.wmf"/><Relationship Id="rId30" Type="http://schemas.openxmlformats.org/officeDocument/2006/relationships/image" Target="../media/image160.wmf"/><Relationship Id="rId35" Type="http://schemas.openxmlformats.org/officeDocument/2006/relationships/image" Target="../media/image16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18" Type="http://schemas.openxmlformats.org/officeDocument/2006/relationships/image" Target="../media/image38.wmf"/><Relationship Id="rId3" Type="http://schemas.openxmlformats.org/officeDocument/2006/relationships/image" Target="../media/image23.wmf"/><Relationship Id="rId21" Type="http://schemas.openxmlformats.org/officeDocument/2006/relationships/image" Target="../media/image41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17" Type="http://schemas.openxmlformats.org/officeDocument/2006/relationships/image" Target="../media/image37.wmf"/><Relationship Id="rId2" Type="http://schemas.openxmlformats.org/officeDocument/2006/relationships/image" Target="../media/image22.wmf"/><Relationship Id="rId16" Type="http://schemas.openxmlformats.org/officeDocument/2006/relationships/image" Target="../media/image36.wmf"/><Relationship Id="rId20" Type="http://schemas.openxmlformats.org/officeDocument/2006/relationships/image" Target="../media/image40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24" Type="http://schemas.openxmlformats.org/officeDocument/2006/relationships/image" Target="../media/image44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23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image" Target="../media/image39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Relationship Id="rId22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52.wmf"/><Relationship Id="rId18" Type="http://schemas.openxmlformats.org/officeDocument/2006/relationships/image" Target="../media/image56.wmf"/><Relationship Id="rId26" Type="http://schemas.openxmlformats.org/officeDocument/2006/relationships/image" Target="../media/image64.wmf"/><Relationship Id="rId3" Type="http://schemas.openxmlformats.org/officeDocument/2006/relationships/image" Target="../media/image47.wmf"/><Relationship Id="rId21" Type="http://schemas.openxmlformats.org/officeDocument/2006/relationships/image" Target="../media/image59.wmf"/><Relationship Id="rId7" Type="http://schemas.openxmlformats.org/officeDocument/2006/relationships/image" Target="../media/image32.wmf"/><Relationship Id="rId12" Type="http://schemas.openxmlformats.org/officeDocument/2006/relationships/image" Target="../media/image51.wmf"/><Relationship Id="rId17" Type="http://schemas.openxmlformats.org/officeDocument/2006/relationships/image" Target="../media/image37.wmf"/><Relationship Id="rId25" Type="http://schemas.openxmlformats.org/officeDocument/2006/relationships/image" Target="../media/image63.wmf"/><Relationship Id="rId2" Type="http://schemas.openxmlformats.org/officeDocument/2006/relationships/image" Target="../media/image46.wmf"/><Relationship Id="rId16" Type="http://schemas.openxmlformats.org/officeDocument/2006/relationships/image" Target="../media/image55.wmf"/><Relationship Id="rId20" Type="http://schemas.openxmlformats.org/officeDocument/2006/relationships/image" Target="../media/image58.wmf"/><Relationship Id="rId1" Type="http://schemas.openxmlformats.org/officeDocument/2006/relationships/image" Target="../media/image45.wmf"/><Relationship Id="rId6" Type="http://schemas.openxmlformats.org/officeDocument/2006/relationships/image" Target="../media/image31.wmf"/><Relationship Id="rId11" Type="http://schemas.openxmlformats.org/officeDocument/2006/relationships/image" Target="../media/image27.wmf"/><Relationship Id="rId24" Type="http://schemas.openxmlformats.org/officeDocument/2006/relationships/image" Target="../media/image62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23" Type="http://schemas.openxmlformats.org/officeDocument/2006/relationships/image" Target="../media/image61.wmf"/><Relationship Id="rId10" Type="http://schemas.openxmlformats.org/officeDocument/2006/relationships/image" Target="../media/image50.wmf"/><Relationship Id="rId19" Type="http://schemas.openxmlformats.org/officeDocument/2006/relationships/image" Target="../media/image57.wmf"/><Relationship Id="rId4" Type="http://schemas.openxmlformats.org/officeDocument/2006/relationships/image" Target="../media/image48.wmf"/><Relationship Id="rId9" Type="http://schemas.openxmlformats.org/officeDocument/2006/relationships/image" Target="../media/image34.wmf"/><Relationship Id="rId14" Type="http://schemas.openxmlformats.org/officeDocument/2006/relationships/image" Target="../media/image53.wmf"/><Relationship Id="rId22" Type="http://schemas.openxmlformats.org/officeDocument/2006/relationships/image" Target="../media/image6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70.wmf"/><Relationship Id="rId18" Type="http://schemas.openxmlformats.org/officeDocument/2006/relationships/image" Target="../media/image74.wmf"/><Relationship Id="rId3" Type="http://schemas.openxmlformats.org/officeDocument/2006/relationships/image" Target="../media/image47.wmf"/><Relationship Id="rId21" Type="http://schemas.openxmlformats.org/officeDocument/2006/relationships/image" Target="../media/image77.wmf"/><Relationship Id="rId7" Type="http://schemas.openxmlformats.org/officeDocument/2006/relationships/image" Target="../media/image33.wmf"/><Relationship Id="rId12" Type="http://schemas.openxmlformats.org/officeDocument/2006/relationships/image" Target="../media/image69.wmf"/><Relationship Id="rId17" Type="http://schemas.openxmlformats.org/officeDocument/2006/relationships/image" Target="../media/image73.wmf"/><Relationship Id="rId2" Type="http://schemas.openxmlformats.org/officeDocument/2006/relationships/image" Target="../media/image46.wmf"/><Relationship Id="rId16" Type="http://schemas.openxmlformats.org/officeDocument/2006/relationships/image" Target="../media/image72.wmf"/><Relationship Id="rId20" Type="http://schemas.openxmlformats.org/officeDocument/2006/relationships/image" Target="../media/image76.wmf"/><Relationship Id="rId1" Type="http://schemas.openxmlformats.org/officeDocument/2006/relationships/image" Target="../media/image45.wmf"/><Relationship Id="rId6" Type="http://schemas.openxmlformats.org/officeDocument/2006/relationships/image" Target="../media/image32.wmf"/><Relationship Id="rId11" Type="http://schemas.openxmlformats.org/officeDocument/2006/relationships/image" Target="../media/image68.wmf"/><Relationship Id="rId5" Type="http://schemas.openxmlformats.org/officeDocument/2006/relationships/image" Target="../media/image31.wmf"/><Relationship Id="rId15" Type="http://schemas.openxmlformats.org/officeDocument/2006/relationships/image" Target="../media/image37.wmf"/><Relationship Id="rId23" Type="http://schemas.openxmlformats.org/officeDocument/2006/relationships/image" Target="../media/image79.wmf"/><Relationship Id="rId10" Type="http://schemas.openxmlformats.org/officeDocument/2006/relationships/image" Target="../media/image67.wmf"/><Relationship Id="rId19" Type="http://schemas.openxmlformats.org/officeDocument/2006/relationships/image" Target="../media/image75.wmf"/><Relationship Id="rId4" Type="http://schemas.openxmlformats.org/officeDocument/2006/relationships/image" Target="../media/image48.wmf"/><Relationship Id="rId9" Type="http://schemas.openxmlformats.org/officeDocument/2006/relationships/image" Target="../media/image66.wmf"/><Relationship Id="rId14" Type="http://schemas.openxmlformats.org/officeDocument/2006/relationships/image" Target="../media/image71.wmf"/><Relationship Id="rId22" Type="http://schemas.openxmlformats.org/officeDocument/2006/relationships/image" Target="../media/image7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11" Type="http://schemas.openxmlformats.org/officeDocument/2006/relationships/image" Target="../media/image109.wmf"/><Relationship Id="rId5" Type="http://schemas.openxmlformats.org/officeDocument/2006/relationships/image" Target="../media/image103.wmf"/><Relationship Id="rId10" Type="http://schemas.openxmlformats.org/officeDocument/2006/relationships/image" Target="../media/image108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image" Target="../media/image112.wmf"/><Relationship Id="rId18" Type="http://schemas.openxmlformats.org/officeDocument/2006/relationships/image" Target="../media/image117.wmf"/><Relationship Id="rId26" Type="http://schemas.openxmlformats.org/officeDocument/2006/relationships/image" Target="../media/image125.wmf"/><Relationship Id="rId3" Type="http://schemas.openxmlformats.org/officeDocument/2006/relationships/image" Target="../media/image101.wmf"/><Relationship Id="rId21" Type="http://schemas.openxmlformats.org/officeDocument/2006/relationships/image" Target="../media/image120.wmf"/><Relationship Id="rId7" Type="http://schemas.openxmlformats.org/officeDocument/2006/relationships/image" Target="../media/image105.wmf"/><Relationship Id="rId12" Type="http://schemas.openxmlformats.org/officeDocument/2006/relationships/image" Target="../media/image111.wmf"/><Relationship Id="rId17" Type="http://schemas.openxmlformats.org/officeDocument/2006/relationships/image" Target="../media/image116.wmf"/><Relationship Id="rId25" Type="http://schemas.openxmlformats.org/officeDocument/2006/relationships/image" Target="../media/image124.wmf"/><Relationship Id="rId2" Type="http://schemas.openxmlformats.org/officeDocument/2006/relationships/image" Target="../media/image100.wmf"/><Relationship Id="rId16" Type="http://schemas.openxmlformats.org/officeDocument/2006/relationships/image" Target="../media/image115.wmf"/><Relationship Id="rId20" Type="http://schemas.openxmlformats.org/officeDocument/2006/relationships/image" Target="../media/image119.wmf"/><Relationship Id="rId29" Type="http://schemas.openxmlformats.org/officeDocument/2006/relationships/image" Target="../media/image128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11" Type="http://schemas.openxmlformats.org/officeDocument/2006/relationships/image" Target="../media/image110.wmf"/><Relationship Id="rId24" Type="http://schemas.openxmlformats.org/officeDocument/2006/relationships/image" Target="../media/image123.wmf"/><Relationship Id="rId5" Type="http://schemas.openxmlformats.org/officeDocument/2006/relationships/image" Target="../media/image103.wmf"/><Relationship Id="rId15" Type="http://schemas.openxmlformats.org/officeDocument/2006/relationships/image" Target="../media/image114.wmf"/><Relationship Id="rId23" Type="http://schemas.openxmlformats.org/officeDocument/2006/relationships/image" Target="../media/image122.wmf"/><Relationship Id="rId28" Type="http://schemas.openxmlformats.org/officeDocument/2006/relationships/image" Target="../media/image127.wmf"/><Relationship Id="rId10" Type="http://schemas.openxmlformats.org/officeDocument/2006/relationships/image" Target="../media/image108.wmf"/><Relationship Id="rId19" Type="http://schemas.openxmlformats.org/officeDocument/2006/relationships/image" Target="../media/image118.wmf"/><Relationship Id="rId31" Type="http://schemas.openxmlformats.org/officeDocument/2006/relationships/image" Target="../media/image130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Relationship Id="rId14" Type="http://schemas.openxmlformats.org/officeDocument/2006/relationships/image" Target="../media/image113.wmf"/><Relationship Id="rId22" Type="http://schemas.openxmlformats.org/officeDocument/2006/relationships/image" Target="../media/image121.wmf"/><Relationship Id="rId27" Type="http://schemas.openxmlformats.org/officeDocument/2006/relationships/image" Target="../media/image126.wmf"/><Relationship Id="rId30" Type="http://schemas.openxmlformats.org/officeDocument/2006/relationships/image" Target="../media/image1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F45F4-F671-4761-8891-1CCE604F303F}" type="datetimeFigureOut">
              <a:rPr lang="en-CA" smtClean="0"/>
              <a:t>2019-07-05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78D43-6331-479B-AAE8-787DE22AA9A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603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5797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1431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903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8787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7910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96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3791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493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304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9788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78D43-6331-479B-AAE8-787DE22AA9AE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064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2019-07-05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3.wmf"/><Relationship Id="rId18" Type="http://schemas.openxmlformats.org/officeDocument/2006/relationships/oleObject" Target="../embeddings/oleObject155.bin"/><Relationship Id="rId26" Type="http://schemas.openxmlformats.org/officeDocument/2006/relationships/oleObject" Target="../embeddings/oleObject159.bin"/><Relationship Id="rId39" Type="http://schemas.openxmlformats.org/officeDocument/2006/relationships/image" Target="../media/image115.wmf"/><Relationship Id="rId21" Type="http://schemas.openxmlformats.org/officeDocument/2006/relationships/image" Target="../media/image107.wmf"/><Relationship Id="rId34" Type="http://schemas.openxmlformats.org/officeDocument/2006/relationships/oleObject" Target="../embeddings/oleObject165.bin"/><Relationship Id="rId42" Type="http://schemas.openxmlformats.org/officeDocument/2006/relationships/oleObject" Target="../embeddings/oleObject169.bin"/><Relationship Id="rId47" Type="http://schemas.openxmlformats.org/officeDocument/2006/relationships/oleObject" Target="../embeddings/oleObject172.bin"/><Relationship Id="rId50" Type="http://schemas.openxmlformats.org/officeDocument/2006/relationships/oleObject" Target="../embeddings/oleObject175.bin"/><Relationship Id="rId55" Type="http://schemas.openxmlformats.org/officeDocument/2006/relationships/oleObject" Target="../embeddings/oleObject178.bin"/><Relationship Id="rId63" Type="http://schemas.openxmlformats.org/officeDocument/2006/relationships/oleObject" Target="../embeddings/oleObject182.bin"/><Relationship Id="rId68" Type="http://schemas.openxmlformats.org/officeDocument/2006/relationships/image" Target="../media/image127.wmf"/><Relationship Id="rId7" Type="http://schemas.openxmlformats.org/officeDocument/2006/relationships/image" Target="../media/image100.wmf"/><Relationship Id="rId71" Type="http://schemas.openxmlformats.org/officeDocument/2006/relationships/oleObject" Target="../embeddings/oleObject18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4.bin"/><Relationship Id="rId29" Type="http://schemas.openxmlformats.org/officeDocument/2006/relationships/oleObject" Target="../embeddings/oleObject161.bin"/><Relationship Id="rId11" Type="http://schemas.openxmlformats.org/officeDocument/2006/relationships/image" Target="../media/image102.wmf"/><Relationship Id="rId24" Type="http://schemas.openxmlformats.org/officeDocument/2006/relationships/oleObject" Target="../embeddings/oleObject158.bin"/><Relationship Id="rId32" Type="http://schemas.openxmlformats.org/officeDocument/2006/relationships/oleObject" Target="../embeddings/oleObject164.bin"/><Relationship Id="rId37" Type="http://schemas.openxmlformats.org/officeDocument/2006/relationships/image" Target="../media/image114.wmf"/><Relationship Id="rId40" Type="http://schemas.openxmlformats.org/officeDocument/2006/relationships/oleObject" Target="../embeddings/oleObject168.bin"/><Relationship Id="rId45" Type="http://schemas.openxmlformats.org/officeDocument/2006/relationships/image" Target="../media/image118.wmf"/><Relationship Id="rId53" Type="http://schemas.openxmlformats.org/officeDocument/2006/relationships/oleObject" Target="../embeddings/oleObject177.bin"/><Relationship Id="rId58" Type="http://schemas.openxmlformats.org/officeDocument/2006/relationships/image" Target="../media/image122.wmf"/><Relationship Id="rId66" Type="http://schemas.openxmlformats.org/officeDocument/2006/relationships/image" Target="../media/image126.wmf"/><Relationship Id="rId74" Type="http://schemas.openxmlformats.org/officeDocument/2006/relationships/image" Target="../media/image130.wmf"/><Relationship Id="rId5" Type="http://schemas.openxmlformats.org/officeDocument/2006/relationships/image" Target="../media/image99.wmf"/><Relationship Id="rId15" Type="http://schemas.openxmlformats.org/officeDocument/2006/relationships/image" Target="../media/image104.wmf"/><Relationship Id="rId23" Type="http://schemas.openxmlformats.org/officeDocument/2006/relationships/image" Target="../media/image108.wmf"/><Relationship Id="rId28" Type="http://schemas.openxmlformats.org/officeDocument/2006/relationships/oleObject" Target="../embeddings/oleObject160.bin"/><Relationship Id="rId36" Type="http://schemas.openxmlformats.org/officeDocument/2006/relationships/oleObject" Target="../embeddings/oleObject166.bin"/><Relationship Id="rId49" Type="http://schemas.openxmlformats.org/officeDocument/2006/relationships/oleObject" Target="../embeddings/oleObject174.bin"/><Relationship Id="rId57" Type="http://schemas.openxmlformats.org/officeDocument/2006/relationships/oleObject" Target="../embeddings/oleObject179.bin"/><Relationship Id="rId61" Type="http://schemas.openxmlformats.org/officeDocument/2006/relationships/oleObject" Target="../embeddings/oleObject181.bin"/><Relationship Id="rId10" Type="http://schemas.openxmlformats.org/officeDocument/2006/relationships/oleObject" Target="../embeddings/oleObject151.bin"/><Relationship Id="rId19" Type="http://schemas.openxmlformats.org/officeDocument/2006/relationships/image" Target="../media/image106.wmf"/><Relationship Id="rId31" Type="http://schemas.openxmlformats.org/officeDocument/2006/relationships/oleObject" Target="../embeddings/oleObject163.bin"/><Relationship Id="rId44" Type="http://schemas.openxmlformats.org/officeDocument/2006/relationships/oleObject" Target="../embeddings/oleObject170.bin"/><Relationship Id="rId52" Type="http://schemas.openxmlformats.org/officeDocument/2006/relationships/image" Target="../media/image119.wmf"/><Relationship Id="rId60" Type="http://schemas.openxmlformats.org/officeDocument/2006/relationships/image" Target="../media/image123.wmf"/><Relationship Id="rId65" Type="http://schemas.openxmlformats.org/officeDocument/2006/relationships/oleObject" Target="../embeddings/oleObject183.bin"/><Relationship Id="rId73" Type="http://schemas.openxmlformats.org/officeDocument/2006/relationships/oleObject" Target="../embeddings/oleObject187.bin"/><Relationship Id="rId4" Type="http://schemas.openxmlformats.org/officeDocument/2006/relationships/oleObject" Target="../embeddings/oleObject148.bin"/><Relationship Id="rId9" Type="http://schemas.openxmlformats.org/officeDocument/2006/relationships/image" Target="../media/image101.wmf"/><Relationship Id="rId14" Type="http://schemas.openxmlformats.org/officeDocument/2006/relationships/oleObject" Target="../embeddings/oleObject153.bin"/><Relationship Id="rId22" Type="http://schemas.openxmlformats.org/officeDocument/2006/relationships/oleObject" Target="../embeddings/oleObject157.bin"/><Relationship Id="rId27" Type="http://schemas.openxmlformats.org/officeDocument/2006/relationships/image" Target="../media/image111.wmf"/><Relationship Id="rId30" Type="http://schemas.openxmlformats.org/officeDocument/2006/relationships/oleObject" Target="../embeddings/oleObject162.bin"/><Relationship Id="rId35" Type="http://schemas.openxmlformats.org/officeDocument/2006/relationships/image" Target="../media/image113.wmf"/><Relationship Id="rId43" Type="http://schemas.openxmlformats.org/officeDocument/2006/relationships/image" Target="../media/image117.wmf"/><Relationship Id="rId48" Type="http://schemas.openxmlformats.org/officeDocument/2006/relationships/oleObject" Target="../embeddings/oleObject173.bin"/><Relationship Id="rId56" Type="http://schemas.openxmlformats.org/officeDocument/2006/relationships/image" Target="../media/image121.wmf"/><Relationship Id="rId64" Type="http://schemas.openxmlformats.org/officeDocument/2006/relationships/image" Target="../media/image125.wmf"/><Relationship Id="rId69" Type="http://schemas.openxmlformats.org/officeDocument/2006/relationships/oleObject" Target="../embeddings/oleObject185.bin"/><Relationship Id="rId8" Type="http://schemas.openxmlformats.org/officeDocument/2006/relationships/oleObject" Target="../embeddings/oleObject150.bin"/><Relationship Id="rId51" Type="http://schemas.openxmlformats.org/officeDocument/2006/relationships/oleObject" Target="../embeddings/oleObject176.bin"/><Relationship Id="rId72" Type="http://schemas.openxmlformats.org/officeDocument/2006/relationships/image" Target="../media/image129.wmf"/><Relationship Id="rId3" Type="http://schemas.openxmlformats.org/officeDocument/2006/relationships/notesSlide" Target="../notesSlides/notesSlide10.xml"/><Relationship Id="rId12" Type="http://schemas.openxmlformats.org/officeDocument/2006/relationships/oleObject" Target="../embeddings/oleObject152.bin"/><Relationship Id="rId17" Type="http://schemas.openxmlformats.org/officeDocument/2006/relationships/image" Target="../media/image105.wmf"/><Relationship Id="rId25" Type="http://schemas.openxmlformats.org/officeDocument/2006/relationships/image" Target="../media/image110.wmf"/><Relationship Id="rId33" Type="http://schemas.openxmlformats.org/officeDocument/2006/relationships/image" Target="../media/image112.wmf"/><Relationship Id="rId38" Type="http://schemas.openxmlformats.org/officeDocument/2006/relationships/oleObject" Target="../embeddings/oleObject167.bin"/><Relationship Id="rId46" Type="http://schemas.openxmlformats.org/officeDocument/2006/relationships/oleObject" Target="../embeddings/oleObject171.bin"/><Relationship Id="rId59" Type="http://schemas.openxmlformats.org/officeDocument/2006/relationships/oleObject" Target="../embeddings/oleObject180.bin"/><Relationship Id="rId67" Type="http://schemas.openxmlformats.org/officeDocument/2006/relationships/oleObject" Target="../embeddings/oleObject184.bin"/><Relationship Id="rId20" Type="http://schemas.openxmlformats.org/officeDocument/2006/relationships/oleObject" Target="../embeddings/oleObject156.bin"/><Relationship Id="rId41" Type="http://schemas.openxmlformats.org/officeDocument/2006/relationships/image" Target="../media/image116.wmf"/><Relationship Id="rId54" Type="http://schemas.openxmlformats.org/officeDocument/2006/relationships/image" Target="../media/image120.wmf"/><Relationship Id="rId62" Type="http://schemas.openxmlformats.org/officeDocument/2006/relationships/image" Target="../media/image124.wmf"/><Relationship Id="rId70" Type="http://schemas.openxmlformats.org/officeDocument/2006/relationships/image" Target="../media/image128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9.bin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90.bin"/><Relationship Id="rId18" Type="http://schemas.openxmlformats.org/officeDocument/2006/relationships/image" Target="../media/image135.wmf"/><Relationship Id="rId26" Type="http://schemas.openxmlformats.org/officeDocument/2006/relationships/image" Target="../media/image139.wmf"/><Relationship Id="rId39" Type="http://schemas.openxmlformats.org/officeDocument/2006/relationships/image" Target="../media/image145.wmf"/><Relationship Id="rId21" Type="http://schemas.openxmlformats.org/officeDocument/2006/relationships/oleObject" Target="../embeddings/oleObject194.bin"/><Relationship Id="rId34" Type="http://schemas.openxmlformats.org/officeDocument/2006/relationships/oleObject" Target="../embeddings/oleObject201.bin"/><Relationship Id="rId42" Type="http://schemas.openxmlformats.org/officeDocument/2006/relationships/oleObject" Target="../embeddings/oleObject205.bin"/><Relationship Id="rId47" Type="http://schemas.openxmlformats.org/officeDocument/2006/relationships/image" Target="../media/image149.wmf"/><Relationship Id="rId50" Type="http://schemas.openxmlformats.org/officeDocument/2006/relationships/oleObject" Target="../embeddings/oleObject209.bin"/><Relationship Id="rId55" Type="http://schemas.openxmlformats.org/officeDocument/2006/relationships/image" Target="../media/image152.wmf"/><Relationship Id="rId63" Type="http://schemas.openxmlformats.org/officeDocument/2006/relationships/image" Target="../media/image156.wmf"/><Relationship Id="rId68" Type="http://schemas.openxmlformats.org/officeDocument/2006/relationships/oleObject" Target="../embeddings/oleObject219.bin"/><Relationship Id="rId76" Type="http://schemas.openxmlformats.org/officeDocument/2006/relationships/oleObject" Target="../embeddings/oleObject223.bin"/><Relationship Id="rId84" Type="http://schemas.openxmlformats.org/officeDocument/2006/relationships/image" Target="../media/image166.wmf"/><Relationship Id="rId7" Type="http://schemas.openxmlformats.org/officeDocument/2006/relationships/image" Target="../media/image171.emf"/><Relationship Id="rId71" Type="http://schemas.openxmlformats.org/officeDocument/2006/relationships/image" Target="../media/image16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4.wmf"/><Relationship Id="rId29" Type="http://schemas.openxmlformats.org/officeDocument/2006/relationships/image" Target="../media/image140.wmf"/><Relationship Id="rId11" Type="http://schemas.openxmlformats.org/officeDocument/2006/relationships/oleObject" Target="../embeddings/oleObject189.bin"/><Relationship Id="rId24" Type="http://schemas.openxmlformats.org/officeDocument/2006/relationships/image" Target="../media/image138.wmf"/><Relationship Id="rId32" Type="http://schemas.openxmlformats.org/officeDocument/2006/relationships/oleObject" Target="../embeddings/oleObject200.bin"/><Relationship Id="rId37" Type="http://schemas.openxmlformats.org/officeDocument/2006/relationships/image" Target="../media/image144.wmf"/><Relationship Id="rId40" Type="http://schemas.openxmlformats.org/officeDocument/2006/relationships/oleObject" Target="../embeddings/oleObject204.bin"/><Relationship Id="rId45" Type="http://schemas.openxmlformats.org/officeDocument/2006/relationships/image" Target="../media/image148.wmf"/><Relationship Id="rId53" Type="http://schemas.openxmlformats.org/officeDocument/2006/relationships/image" Target="../media/image151.wmf"/><Relationship Id="rId58" Type="http://schemas.openxmlformats.org/officeDocument/2006/relationships/oleObject" Target="../embeddings/oleObject214.bin"/><Relationship Id="rId66" Type="http://schemas.openxmlformats.org/officeDocument/2006/relationships/oleObject" Target="../embeddings/oleObject218.bin"/><Relationship Id="rId74" Type="http://schemas.openxmlformats.org/officeDocument/2006/relationships/oleObject" Target="../embeddings/oleObject222.bin"/><Relationship Id="rId79" Type="http://schemas.openxmlformats.org/officeDocument/2006/relationships/oleObject" Target="../embeddings/oleObject225.bin"/><Relationship Id="rId5" Type="http://schemas.openxmlformats.org/officeDocument/2006/relationships/image" Target="../media/image169.emf"/><Relationship Id="rId61" Type="http://schemas.openxmlformats.org/officeDocument/2006/relationships/image" Target="../media/image155.wmf"/><Relationship Id="rId82" Type="http://schemas.openxmlformats.org/officeDocument/2006/relationships/image" Target="../media/image165.wmf"/><Relationship Id="rId19" Type="http://schemas.openxmlformats.org/officeDocument/2006/relationships/oleObject" Target="../embeddings/oleObject193.bin"/><Relationship Id="rId4" Type="http://schemas.openxmlformats.org/officeDocument/2006/relationships/image" Target="../media/image168.emf"/><Relationship Id="rId9" Type="http://schemas.openxmlformats.org/officeDocument/2006/relationships/oleObject" Target="../embeddings/oleObject188.bin"/><Relationship Id="rId14" Type="http://schemas.openxmlformats.org/officeDocument/2006/relationships/image" Target="../media/image133.wmf"/><Relationship Id="rId22" Type="http://schemas.openxmlformats.org/officeDocument/2006/relationships/image" Target="../media/image137.wmf"/><Relationship Id="rId27" Type="http://schemas.openxmlformats.org/officeDocument/2006/relationships/oleObject" Target="../embeddings/oleObject197.bin"/><Relationship Id="rId30" Type="http://schemas.openxmlformats.org/officeDocument/2006/relationships/oleObject" Target="../embeddings/oleObject199.bin"/><Relationship Id="rId35" Type="http://schemas.openxmlformats.org/officeDocument/2006/relationships/image" Target="../media/image143.wmf"/><Relationship Id="rId43" Type="http://schemas.openxmlformats.org/officeDocument/2006/relationships/image" Target="../media/image147.wmf"/><Relationship Id="rId48" Type="http://schemas.openxmlformats.org/officeDocument/2006/relationships/oleObject" Target="../embeddings/oleObject208.bin"/><Relationship Id="rId56" Type="http://schemas.openxmlformats.org/officeDocument/2006/relationships/oleObject" Target="../embeddings/oleObject213.bin"/><Relationship Id="rId64" Type="http://schemas.openxmlformats.org/officeDocument/2006/relationships/oleObject" Target="../embeddings/oleObject217.bin"/><Relationship Id="rId69" Type="http://schemas.openxmlformats.org/officeDocument/2006/relationships/image" Target="../media/image159.wmf"/><Relationship Id="rId77" Type="http://schemas.openxmlformats.org/officeDocument/2006/relationships/image" Target="../media/image163.wmf"/><Relationship Id="rId8" Type="http://schemas.openxmlformats.org/officeDocument/2006/relationships/image" Target="../media/image172.emf"/><Relationship Id="rId51" Type="http://schemas.openxmlformats.org/officeDocument/2006/relationships/oleObject" Target="../embeddings/oleObject210.bin"/><Relationship Id="rId72" Type="http://schemas.openxmlformats.org/officeDocument/2006/relationships/oleObject" Target="../embeddings/oleObject221.bin"/><Relationship Id="rId80" Type="http://schemas.openxmlformats.org/officeDocument/2006/relationships/image" Target="../media/image164.wmf"/><Relationship Id="rId85" Type="http://schemas.openxmlformats.org/officeDocument/2006/relationships/oleObject" Target="../embeddings/oleObject228.bin"/><Relationship Id="rId3" Type="http://schemas.openxmlformats.org/officeDocument/2006/relationships/notesSlide" Target="../notesSlides/notesSlide11.xml"/><Relationship Id="rId12" Type="http://schemas.openxmlformats.org/officeDocument/2006/relationships/image" Target="../media/image132.wmf"/><Relationship Id="rId17" Type="http://schemas.openxmlformats.org/officeDocument/2006/relationships/oleObject" Target="../embeddings/oleObject192.bin"/><Relationship Id="rId25" Type="http://schemas.openxmlformats.org/officeDocument/2006/relationships/oleObject" Target="../embeddings/oleObject196.bin"/><Relationship Id="rId33" Type="http://schemas.openxmlformats.org/officeDocument/2006/relationships/image" Target="../media/image142.wmf"/><Relationship Id="rId38" Type="http://schemas.openxmlformats.org/officeDocument/2006/relationships/oleObject" Target="../embeddings/oleObject203.bin"/><Relationship Id="rId46" Type="http://schemas.openxmlformats.org/officeDocument/2006/relationships/oleObject" Target="../embeddings/oleObject207.bin"/><Relationship Id="rId59" Type="http://schemas.openxmlformats.org/officeDocument/2006/relationships/image" Target="../media/image154.wmf"/><Relationship Id="rId67" Type="http://schemas.openxmlformats.org/officeDocument/2006/relationships/image" Target="../media/image158.wmf"/><Relationship Id="rId20" Type="http://schemas.openxmlformats.org/officeDocument/2006/relationships/image" Target="../media/image136.wmf"/><Relationship Id="rId41" Type="http://schemas.openxmlformats.org/officeDocument/2006/relationships/image" Target="../media/image146.wmf"/><Relationship Id="rId54" Type="http://schemas.openxmlformats.org/officeDocument/2006/relationships/oleObject" Target="../embeddings/oleObject212.bin"/><Relationship Id="rId62" Type="http://schemas.openxmlformats.org/officeDocument/2006/relationships/oleObject" Target="../embeddings/oleObject216.bin"/><Relationship Id="rId70" Type="http://schemas.openxmlformats.org/officeDocument/2006/relationships/oleObject" Target="../embeddings/oleObject220.bin"/><Relationship Id="rId75" Type="http://schemas.openxmlformats.org/officeDocument/2006/relationships/image" Target="../media/image162.wmf"/><Relationship Id="rId83" Type="http://schemas.openxmlformats.org/officeDocument/2006/relationships/oleObject" Target="../embeddings/oleObject227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0.emf"/><Relationship Id="rId15" Type="http://schemas.openxmlformats.org/officeDocument/2006/relationships/oleObject" Target="../embeddings/oleObject191.bin"/><Relationship Id="rId23" Type="http://schemas.openxmlformats.org/officeDocument/2006/relationships/oleObject" Target="../embeddings/oleObject195.bin"/><Relationship Id="rId28" Type="http://schemas.openxmlformats.org/officeDocument/2006/relationships/oleObject" Target="../embeddings/oleObject198.bin"/><Relationship Id="rId36" Type="http://schemas.openxmlformats.org/officeDocument/2006/relationships/oleObject" Target="../embeddings/oleObject202.bin"/><Relationship Id="rId49" Type="http://schemas.openxmlformats.org/officeDocument/2006/relationships/image" Target="../media/image150.wmf"/><Relationship Id="rId57" Type="http://schemas.openxmlformats.org/officeDocument/2006/relationships/image" Target="../media/image153.wmf"/><Relationship Id="rId10" Type="http://schemas.openxmlformats.org/officeDocument/2006/relationships/image" Target="../media/image131.wmf"/><Relationship Id="rId31" Type="http://schemas.openxmlformats.org/officeDocument/2006/relationships/image" Target="../media/image141.wmf"/><Relationship Id="rId44" Type="http://schemas.openxmlformats.org/officeDocument/2006/relationships/oleObject" Target="../embeddings/oleObject206.bin"/><Relationship Id="rId52" Type="http://schemas.openxmlformats.org/officeDocument/2006/relationships/oleObject" Target="../embeddings/oleObject211.bin"/><Relationship Id="rId60" Type="http://schemas.openxmlformats.org/officeDocument/2006/relationships/oleObject" Target="../embeddings/oleObject215.bin"/><Relationship Id="rId65" Type="http://schemas.openxmlformats.org/officeDocument/2006/relationships/image" Target="../media/image157.wmf"/><Relationship Id="rId73" Type="http://schemas.openxmlformats.org/officeDocument/2006/relationships/image" Target="../media/image161.wmf"/><Relationship Id="rId78" Type="http://schemas.openxmlformats.org/officeDocument/2006/relationships/oleObject" Target="../embeddings/oleObject224.bin"/><Relationship Id="rId81" Type="http://schemas.openxmlformats.org/officeDocument/2006/relationships/oleObject" Target="../embeddings/oleObject226.bin"/><Relationship Id="rId86" Type="http://schemas.openxmlformats.org/officeDocument/2006/relationships/image" Target="../media/image16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9" Type="http://schemas.openxmlformats.org/officeDocument/2006/relationships/oleObject" Target="../embeddings/oleObject38.bin"/><Relationship Id="rId21" Type="http://schemas.openxmlformats.org/officeDocument/2006/relationships/image" Target="../media/image29.wmf"/><Relationship Id="rId34" Type="http://schemas.openxmlformats.org/officeDocument/2006/relationships/oleObject" Target="../embeddings/oleObject35.bin"/><Relationship Id="rId42" Type="http://schemas.openxmlformats.org/officeDocument/2006/relationships/oleObject" Target="../embeddings/oleObject41.bin"/><Relationship Id="rId47" Type="http://schemas.openxmlformats.org/officeDocument/2006/relationships/oleObject" Target="../embeddings/oleObject44.bin"/><Relationship Id="rId50" Type="http://schemas.openxmlformats.org/officeDocument/2006/relationships/image" Target="../media/image41.wmf"/><Relationship Id="rId55" Type="http://schemas.openxmlformats.org/officeDocument/2006/relationships/oleObject" Target="../embeddings/oleObject50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29" Type="http://schemas.openxmlformats.org/officeDocument/2006/relationships/image" Target="../media/image33.wmf"/><Relationship Id="rId41" Type="http://schemas.openxmlformats.org/officeDocument/2006/relationships/oleObject" Target="../embeddings/oleObject40.bin"/><Relationship Id="rId54" Type="http://schemas.openxmlformats.org/officeDocument/2006/relationships/oleObject" Target="../embeddings/oleObject4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0.bin"/><Relationship Id="rId32" Type="http://schemas.openxmlformats.org/officeDocument/2006/relationships/oleObject" Target="../embeddings/oleObject34.bin"/><Relationship Id="rId37" Type="http://schemas.openxmlformats.org/officeDocument/2006/relationships/image" Target="../media/image37.wmf"/><Relationship Id="rId40" Type="http://schemas.openxmlformats.org/officeDocument/2006/relationships/oleObject" Target="../embeddings/oleObject39.bin"/><Relationship Id="rId45" Type="http://schemas.openxmlformats.org/officeDocument/2006/relationships/oleObject" Target="../embeddings/oleObject43.bin"/><Relationship Id="rId53" Type="http://schemas.openxmlformats.org/officeDocument/2006/relationships/oleObject" Target="../embeddings/oleObject48.bin"/><Relationship Id="rId58" Type="http://schemas.openxmlformats.org/officeDocument/2006/relationships/image" Target="../media/image43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32.bin"/><Relationship Id="rId36" Type="http://schemas.openxmlformats.org/officeDocument/2006/relationships/oleObject" Target="../embeddings/oleObject36.bin"/><Relationship Id="rId49" Type="http://schemas.openxmlformats.org/officeDocument/2006/relationships/oleObject" Target="../embeddings/oleObject45.bin"/><Relationship Id="rId57" Type="http://schemas.openxmlformats.org/officeDocument/2006/relationships/oleObject" Target="../embeddings/oleObject51.bin"/><Relationship Id="rId61" Type="http://schemas.openxmlformats.org/officeDocument/2006/relationships/image" Target="../media/image44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28.wmf"/><Relationship Id="rId31" Type="http://schemas.openxmlformats.org/officeDocument/2006/relationships/image" Target="../media/image34.wmf"/><Relationship Id="rId44" Type="http://schemas.openxmlformats.org/officeDocument/2006/relationships/image" Target="../media/image38.wmf"/><Relationship Id="rId52" Type="http://schemas.openxmlformats.org/officeDocument/2006/relationships/oleObject" Target="../embeddings/oleObject47.bin"/><Relationship Id="rId60" Type="http://schemas.openxmlformats.org/officeDocument/2006/relationships/oleObject" Target="../embeddings/oleObject5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32.wmf"/><Relationship Id="rId30" Type="http://schemas.openxmlformats.org/officeDocument/2006/relationships/oleObject" Target="../embeddings/oleObject33.bin"/><Relationship Id="rId35" Type="http://schemas.openxmlformats.org/officeDocument/2006/relationships/image" Target="../media/image36.wmf"/><Relationship Id="rId43" Type="http://schemas.openxmlformats.org/officeDocument/2006/relationships/oleObject" Target="../embeddings/oleObject42.bin"/><Relationship Id="rId48" Type="http://schemas.openxmlformats.org/officeDocument/2006/relationships/image" Target="../media/image40.wmf"/><Relationship Id="rId56" Type="http://schemas.openxmlformats.org/officeDocument/2006/relationships/image" Target="../media/image42.wmf"/><Relationship Id="rId8" Type="http://schemas.openxmlformats.org/officeDocument/2006/relationships/oleObject" Target="../embeddings/oleObject22.bin"/><Relationship Id="rId51" Type="http://schemas.openxmlformats.org/officeDocument/2006/relationships/oleObject" Target="../embeddings/oleObject46.bin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7.wmf"/><Relationship Id="rId25" Type="http://schemas.openxmlformats.org/officeDocument/2006/relationships/image" Target="../media/image31.wmf"/><Relationship Id="rId33" Type="http://schemas.openxmlformats.org/officeDocument/2006/relationships/image" Target="../media/image35.wmf"/><Relationship Id="rId38" Type="http://schemas.openxmlformats.org/officeDocument/2006/relationships/oleObject" Target="../embeddings/oleObject37.bin"/><Relationship Id="rId46" Type="http://schemas.openxmlformats.org/officeDocument/2006/relationships/image" Target="../media/image39.wmf"/><Relationship Id="rId59" Type="http://schemas.openxmlformats.org/officeDocument/2006/relationships/oleObject" Target="../embeddings/oleObject52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9.wmf"/><Relationship Id="rId18" Type="http://schemas.openxmlformats.org/officeDocument/2006/relationships/oleObject" Target="../embeddings/oleObject61.bin"/><Relationship Id="rId26" Type="http://schemas.openxmlformats.org/officeDocument/2006/relationships/oleObject" Target="../embeddings/oleObject65.bin"/><Relationship Id="rId39" Type="http://schemas.openxmlformats.org/officeDocument/2006/relationships/oleObject" Target="../embeddings/oleObject72.bin"/><Relationship Id="rId21" Type="http://schemas.openxmlformats.org/officeDocument/2006/relationships/image" Target="../media/image34.wmf"/><Relationship Id="rId34" Type="http://schemas.openxmlformats.org/officeDocument/2006/relationships/oleObject" Target="../embeddings/oleObject69.bin"/><Relationship Id="rId42" Type="http://schemas.openxmlformats.org/officeDocument/2006/relationships/oleObject" Target="../embeddings/oleObject75.bin"/><Relationship Id="rId47" Type="http://schemas.openxmlformats.org/officeDocument/2006/relationships/oleObject" Target="../embeddings/oleObject80.bin"/><Relationship Id="rId50" Type="http://schemas.openxmlformats.org/officeDocument/2006/relationships/image" Target="../media/image57.wmf"/><Relationship Id="rId55" Type="http://schemas.openxmlformats.org/officeDocument/2006/relationships/oleObject" Target="../embeddings/oleObject84.bin"/><Relationship Id="rId63" Type="http://schemas.openxmlformats.org/officeDocument/2006/relationships/oleObject" Target="../embeddings/oleObject88.bin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29" Type="http://schemas.openxmlformats.org/officeDocument/2006/relationships/image" Target="../media/image52.wmf"/><Relationship Id="rId41" Type="http://schemas.openxmlformats.org/officeDocument/2006/relationships/oleObject" Target="../embeddings/oleObject74.bin"/><Relationship Id="rId54" Type="http://schemas.openxmlformats.org/officeDocument/2006/relationships/image" Target="../media/image59.wmf"/><Relationship Id="rId62" Type="http://schemas.openxmlformats.org/officeDocument/2006/relationships/image" Target="../media/image6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48.wmf"/><Relationship Id="rId24" Type="http://schemas.openxmlformats.org/officeDocument/2006/relationships/oleObject" Target="../embeddings/oleObject64.bin"/><Relationship Id="rId32" Type="http://schemas.openxmlformats.org/officeDocument/2006/relationships/oleObject" Target="../embeddings/oleObject68.bin"/><Relationship Id="rId37" Type="http://schemas.openxmlformats.org/officeDocument/2006/relationships/image" Target="../media/image37.wmf"/><Relationship Id="rId40" Type="http://schemas.openxmlformats.org/officeDocument/2006/relationships/oleObject" Target="../embeddings/oleObject73.bin"/><Relationship Id="rId45" Type="http://schemas.openxmlformats.org/officeDocument/2006/relationships/oleObject" Target="../embeddings/oleObject78.bin"/><Relationship Id="rId53" Type="http://schemas.openxmlformats.org/officeDocument/2006/relationships/oleObject" Target="../embeddings/oleObject83.bin"/><Relationship Id="rId58" Type="http://schemas.openxmlformats.org/officeDocument/2006/relationships/image" Target="../media/image61.wmf"/><Relationship Id="rId5" Type="http://schemas.openxmlformats.org/officeDocument/2006/relationships/image" Target="../media/image45.wmf"/><Relationship Id="rId15" Type="http://schemas.openxmlformats.org/officeDocument/2006/relationships/image" Target="../media/image31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66.bin"/><Relationship Id="rId36" Type="http://schemas.openxmlformats.org/officeDocument/2006/relationships/oleObject" Target="../embeddings/oleObject70.bin"/><Relationship Id="rId49" Type="http://schemas.openxmlformats.org/officeDocument/2006/relationships/oleObject" Target="../embeddings/oleObject81.bin"/><Relationship Id="rId57" Type="http://schemas.openxmlformats.org/officeDocument/2006/relationships/oleObject" Target="../embeddings/oleObject85.bin"/><Relationship Id="rId61" Type="http://schemas.openxmlformats.org/officeDocument/2006/relationships/oleObject" Target="../embeddings/oleObject87.bin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33.wmf"/><Relationship Id="rId31" Type="http://schemas.openxmlformats.org/officeDocument/2006/relationships/image" Target="../media/image53.wmf"/><Relationship Id="rId44" Type="http://schemas.openxmlformats.org/officeDocument/2006/relationships/oleObject" Target="../embeddings/oleObject77.bin"/><Relationship Id="rId52" Type="http://schemas.openxmlformats.org/officeDocument/2006/relationships/image" Target="../media/image58.wmf"/><Relationship Id="rId60" Type="http://schemas.openxmlformats.org/officeDocument/2006/relationships/image" Target="../media/image62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51.wmf"/><Relationship Id="rId30" Type="http://schemas.openxmlformats.org/officeDocument/2006/relationships/oleObject" Target="../embeddings/oleObject67.bin"/><Relationship Id="rId35" Type="http://schemas.openxmlformats.org/officeDocument/2006/relationships/image" Target="../media/image55.wmf"/><Relationship Id="rId43" Type="http://schemas.openxmlformats.org/officeDocument/2006/relationships/oleObject" Target="../embeddings/oleObject76.bin"/><Relationship Id="rId48" Type="http://schemas.openxmlformats.org/officeDocument/2006/relationships/image" Target="../media/image56.wmf"/><Relationship Id="rId56" Type="http://schemas.openxmlformats.org/officeDocument/2006/relationships/image" Target="../media/image60.wmf"/><Relationship Id="rId64" Type="http://schemas.openxmlformats.org/officeDocument/2006/relationships/image" Target="../media/image64.wmf"/><Relationship Id="rId8" Type="http://schemas.openxmlformats.org/officeDocument/2006/relationships/oleObject" Target="../embeddings/oleObject56.bin"/><Relationship Id="rId51" Type="http://schemas.openxmlformats.org/officeDocument/2006/relationships/oleObject" Target="../embeddings/oleObject82.bin"/><Relationship Id="rId3" Type="http://schemas.openxmlformats.org/officeDocument/2006/relationships/notesSlide" Target="../notesSlides/notesSlide4.xml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32.wmf"/><Relationship Id="rId25" Type="http://schemas.openxmlformats.org/officeDocument/2006/relationships/image" Target="../media/image27.wmf"/><Relationship Id="rId33" Type="http://schemas.openxmlformats.org/officeDocument/2006/relationships/image" Target="../media/image54.wmf"/><Relationship Id="rId38" Type="http://schemas.openxmlformats.org/officeDocument/2006/relationships/oleObject" Target="../embeddings/oleObject71.bin"/><Relationship Id="rId46" Type="http://schemas.openxmlformats.org/officeDocument/2006/relationships/oleObject" Target="../embeddings/oleObject79.bin"/><Relationship Id="rId59" Type="http://schemas.openxmlformats.org/officeDocument/2006/relationships/oleObject" Target="../embeddings/oleObject86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.wmf"/><Relationship Id="rId18" Type="http://schemas.openxmlformats.org/officeDocument/2006/relationships/oleObject" Target="../embeddings/oleObject96.bin"/><Relationship Id="rId26" Type="http://schemas.openxmlformats.org/officeDocument/2006/relationships/oleObject" Target="../embeddings/oleObject100.bin"/><Relationship Id="rId39" Type="http://schemas.openxmlformats.org/officeDocument/2006/relationships/oleObject" Target="../embeddings/oleObject109.bin"/><Relationship Id="rId21" Type="http://schemas.openxmlformats.org/officeDocument/2006/relationships/image" Target="../media/image66.wmf"/><Relationship Id="rId34" Type="http://schemas.openxmlformats.org/officeDocument/2006/relationships/oleObject" Target="../embeddings/oleObject104.bin"/><Relationship Id="rId42" Type="http://schemas.openxmlformats.org/officeDocument/2006/relationships/image" Target="../media/image72.wmf"/><Relationship Id="rId47" Type="http://schemas.openxmlformats.org/officeDocument/2006/relationships/oleObject" Target="../embeddings/oleObject114.bin"/><Relationship Id="rId50" Type="http://schemas.openxmlformats.org/officeDocument/2006/relationships/oleObject" Target="../embeddings/oleObject116.bin"/><Relationship Id="rId55" Type="http://schemas.openxmlformats.org/officeDocument/2006/relationships/image" Target="../media/image76.wmf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29" Type="http://schemas.openxmlformats.org/officeDocument/2006/relationships/image" Target="../media/image70.wmf"/><Relationship Id="rId41" Type="http://schemas.openxmlformats.org/officeDocument/2006/relationships/oleObject" Target="../embeddings/oleObject111.bin"/><Relationship Id="rId54" Type="http://schemas.openxmlformats.org/officeDocument/2006/relationships/oleObject" Target="../embeddings/oleObject12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0.bin"/><Relationship Id="rId11" Type="http://schemas.openxmlformats.org/officeDocument/2006/relationships/image" Target="../media/image48.wmf"/><Relationship Id="rId24" Type="http://schemas.openxmlformats.org/officeDocument/2006/relationships/oleObject" Target="../embeddings/oleObject99.bin"/><Relationship Id="rId32" Type="http://schemas.openxmlformats.org/officeDocument/2006/relationships/oleObject" Target="../embeddings/oleObject103.bin"/><Relationship Id="rId37" Type="http://schemas.openxmlformats.org/officeDocument/2006/relationships/oleObject" Target="../embeddings/oleObject107.bin"/><Relationship Id="rId40" Type="http://schemas.openxmlformats.org/officeDocument/2006/relationships/oleObject" Target="../embeddings/oleObject110.bin"/><Relationship Id="rId45" Type="http://schemas.openxmlformats.org/officeDocument/2006/relationships/oleObject" Target="../embeddings/oleObject113.bin"/><Relationship Id="rId53" Type="http://schemas.openxmlformats.org/officeDocument/2006/relationships/oleObject" Target="../embeddings/oleObject119.bin"/><Relationship Id="rId58" Type="http://schemas.openxmlformats.org/officeDocument/2006/relationships/oleObject" Target="../embeddings/oleObject122.bin"/><Relationship Id="rId5" Type="http://schemas.openxmlformats.org/officeDocument/2006/relationships/image" Target="../media/image45.wmf"/><Relationship Id="rId15" Type="http://schemas.openxmlformats.org/officeDocument/2006/relationships/image" Target="../media/image32.wmf"/><Relationship Id="rId23" Type="http://schemas.openxmlformats.org/officeDocument/2006/relationships/image" Target="../media/image67.wmf"/><Relationship Id="rId28" Type="http://schemas.openxmlformats.org/officeDocument/2006/relationships/oleObject" Target="../embeddings/oleObject101.bin"/><Relationship Id="rId36" Type="http://schemas.openxmlformats.org/officeDocument/2006/relationships/oleObject" Target="../embeddings/oleObject106.bin"/><Relationship Id="rId49" Type="http://schemas.openxmlformats.org/officeDocument/2006/relationships/oleObject" Target="../embeddings/oleObject115.bin"/><Relationship Id="rId57" Type="http://schemas.openxmlformats.org/officeDocument/2006/relationships/image" Target="../media/image77.wmf"/><Relationship Id="rId61" Type="http://schemas.openxmlformats.org/officeDocument/2006/relationships/image" Target="../media/image79.wmf"/><Relationship Id="rId10" Type="http://schemas.openxmlformats.org/officeDocument/2006/relationships/oleObject" Target="../embeddings/oleObject92.bin"/><Relationship Id="rId19" Type="http://schemas.openxmlformats.org/officeDocument/2006/relationships/image" Target="../media/image65.wmf"/><Relationship Id="rId31" Type="http://schemas.openxmlformats.org/officeDocument/2006/relationships/image" Target="../media/image71.wmf"/><Relationship Id="rId44" Type="http://schemas.openxmlformats.org/officeDocument/2006/relationships/image" Target="../media/image73.wmf"/><Relationship Id="rId52" Type="http://schemas.openxmlformats.org/officeDocument/2006/relationships/oleObject" Target="../embeddings/oleObject118.bin"/><Relationship Id="rId60" Type="http://schemas.openxmlformats.org/officeDocument/2006/relationships/oleObject" Target="../embeddings/oleObject123.bin"/><Relationship Id="rId4" Type="http://schemas.openxmlformats.org/officeDocument/2006/relationships/oleObject" Target="../embeddings/oleObject89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image" Target="../media/image69.wmf"/><Relationship Id="rId30" Type="http://schemas.openxmlformats.org/officeDocument/2006/relationships/oleObject" Target="../embeddings/oleObject102.bin"/><Relationship Id="rId35" Type="http://schemas.openxmlformats.org/officeDocument/2006/relationships/oleObject" Target="../embeddings/oleObject105.bin"/><Relationship Id="rId43" Type="http://schemas.openxmlformats.org/officeDocument/2006/relationships/oleObject" Target="../embeddings/oleObject112.bin"/><Relationship Id="rId48" Type="http://schemas.openxmlformats.org/officeDocument/2006/relationships/image" Target="../media/image75.wmf"/><Relationship Id="rId56" Type="http://schemas.openxmlformats.org/officeDocument/2006/relationships/oleObject" Target="../embeddings/oleObject121.bin"/><Relationship Id="rId8" Type="http://schemas.openxmlformats.org/officeDocument/2006/relationships/oleObject" Target="../embeddings/oleObject91.bin"/><Relationship Id="rId51" Type="http://schemas.openxmlformats.org/officeDocument/2006/relationships/oleObject" Target="../embeddings/oleObject117.bin"/><Relationship Id="rId3" Type="http://schemas.openxmlformats.org/officeDocument/2006/relationships/notesSlide" Target="../notesSlides/notesSlide5.xml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33.wmf"/><Relationship Id="rId25" Type="http://schemas.openxmlformats.org/officeDocument/2006/relationships/image" Target="../media/image68.wmf"/><Relationship Id="rId33" Type="http://schemas.openxmlformats.org/officeDocument/2006/relationships/image" Target="../media/image37.wmf"/><Relationship Id="rId38" Type="http://schemas.openxmlformats.org/officeDocument/2006/relationships/oleObject" Target="../embeddings/oleObject108.bin"/><Relationship Id="rId46" Type="http://schemas.openxmlformats.org/officeDocument/2006/relationships/image" Target="../media/image74.wmf"/><Relationship Id="rId59" Type="http://schemas.openxmlformats.org/officeDocument/2006/relationships/image" Target="../media/image7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85.wmf"/><Relationship Id="rId26" Type="http://schemas.openxmlformats.org/officeDocument/2006/relationships/image" Target="../media/image93.e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86.wmf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127.bin"/><Relationship Id="rId17" Type="http://schemas.openxmlformats.org/officeDocument/2006/relationships/oleObject" Target="../embeddings/oleObject130.bin"/><Relationship Id="rId25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4.wmf"/><Relationship Id="rId20" Type="http://schemas.openxmlformats.org/officeDocument/2006/relationships/oleObject" Target="../embeddings/oleObject13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4.bin"/><Relationship Id="rId11" Type="http://schemas.openxmlformats.org/officeDocument/2006/relationships/image" Target="../media/image82.wmf"/><Relationship Id="rId24" Type="http://schemas.openxmlformats.org/officeDocument/2006/relationships/oleObject" Target="../embeddings/oleObject133.bin"/><Relationship Id="rId5" Type="http://schemas.openxmlformats.org/officeDocument/2006/relationships/image" Target="../media/image91.png"/><Relationship Id="rId15" Type="http://schemas.openxmlformats.org/officeDocument/2006/relationships/oleObject" Target="../embeddings/oleObject129.bin"/><Relationship Id="rId23" Type="http://schemas.openxmlformats.org/officeDocument/2006/relationships/image" Target="../media/image87.wmf"/><Relationship Id="rId28" Type="http://schemas.openxmlformats.org/officeDocument/2006/relationships/image" Target="../media/image89.wmf"/><Relationship Id="rId10" Type="http://schemas.openxmlformats.org/officeDocument/2006/relationships/oleObject" Target="../embeddings/oleObject126.bin"/><Relationship Id="rId19" Type="http://schemas.openxmlformats.org/officeDocument/2006/relationships/image" Target="../media/image92.png"/><Relationship Id="rId4" Type="http://schemas.openxmlformats.org/officeDocument/2006/relationships/image" Target="../media/image90.png"/><Relationship Id="rId9" Type="http://schemas.openxmlformats.org/officeDocument/2006/relationships/image" Target="../media/image81.wmf"/><Relationship Id="rId14" Type="http://schemas.openxmlformats.org/officeDocument/2006/relationships/image" Target="../media/image83.wmf"/><Relationship Id="rId22" Type="http://schemas.openxmlformats.org/officeDocument/2006/relationships/oleObject" Target="../embeddings/oleObject132.bin"/><Relationship Id="rId27" Type="http://schemas.openxmlformats.org/officeDocument/2006/relationships/oleObject" Target="../embeddings/oleObject13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5.bin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8.emf"/><Relationship Id="rId5" Type="http://schemas.openxmlformats.org/officeDocument/2006/relationships/image" Target="../media/image97.wmf"/><Relationship Id="rId4" Type="http://schemas.openxmlformats.org/officeDocument/2006/relationships/oleObject" Target="../embeddings/oleObject1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13" Type="http://schemas.openxmlformats.org/officeDocument/2006/relationships/image" Target="../media/image103.wmf"/><Relationship Id="rId18" Type="http://schemas.openxmlformats.org/officeDocument/2006/relationships/oleObject" Target="../embeddings/oleObject144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07.wmf"/><Relationship Id="rId7" Type="http://schemas.openxmlformats.org/officeDocument/2006/relationships/image" Target="../media/image100.wmf"/><Relationship Id="rId12" Type="http://schemas.openxmlformats.org/officeDocument/2006/relationships/oleObject" Target="../embeddings/oleObject141.bin"/><Relationship Id="rId17" Type="http://schemas.openxmlformats.org/officeDocument/2006/relationships/image" Target="../media/image105.wmf"/><Relationship Id="rId25" Type="http://schemas.openxmlformats.org/officeDocument/2006/relationships/image" Target="../media/image10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3.bin"/><Relationship Id="rId20" Type="http://schemas.openxmlformats.org/officeDocument/2006/relationships/oleObject" Target="../embeddings/oleObject14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8.bin"/><Relationship Id="rId11" Type="http://schemas.openxmlformats.org/officeDocument/2006/relationships/image" Target="../media/image102.wmf"/><Relationship Id="rId24" Type="http://schemas.openxmlformats.org/officeDocument/2006/relationships/oleObject" Target="../embeddings/oleObject147.bin"/><Relationship Id="rId5" Type="http://schemas.openxmlformats.org/officeDocument/2006/relationships/image" Target="../media/image99.wmf"/><Relationship Id="rId15" Type="http://schemas.openxmlformats.org/officeDocument/2006/relationships/image" Target="../media/image104.wmf"/><Relationship Id="rId23" Type="http://schemas.openxmlformats.org/officeDocument/2006/relationships/image" Target="../media/image108.wmf"/><Relationship Id="rId10" Type="http://schemas.openxmlformats.org/officeDocument/2006/relationships/oleObject" Target="../embeddings/oleObject140.bin"/><Relationship Id="rId19" Type="http://schemas.openxmlformats.org/officeDocument/2006/relationships/image" Target="../media/image106.wmf"/><Relationship Id="rId4" Type="http://schemas.openxmlformats.org/officeDocument/2006/relationships/oleObject" Target="../embeddings/oleObject137.bin"/><Relationship Id="rId9" Type="http://schemas.openxmlformats.org/officeDocument/2006/relationships/image" Target="../media/image101.wmf"/><Relationship Id="rId14" Type="http://schemas.openxmlformats.org/officeDocument/2006/relationships/oleObject" Target="../embeddings/oleObject142.bin"/><Relationship Id="rId22" Type="http://schemas.openxmlformats.org/officeDocument/2006/relationships/oleObject" Target="../embeddings/oleObject1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7.5 Intersecting Chords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198438"/>
            <a:ext cx="8439150" cy="573087"/>
          </a:xfrm>
        </p:spPr>
        <p:txBody>
          <a:bodyPr/>
          <a:lstStyle/>
          <a:p>
            <a:pPr>
              <a:defRPr/>
            </a:pPr>
            <a:r>
              <a:rPr lang="en-CA" dirty="0"/>
              <a:t>Proof For CQ Property #2 (</a:t>
            </a:r>
            <a:r>
              <a:rPr lang="en-CA" dirty="0" err="1"/>
              <a:t>J.Liu’s</a:t>
            </a:r>
            <a:r>
              <a:rPr lang="en-CA" dirty="0"/>
              <a:t> Proof)</a:t>
            </a:r>
          </a:p>
        </p:txBody>
      </p:sp>
      <p:sp>
        <p:nvSpPr>
          <p:cNvPr id="4" name="Oval 3"/>
          <p:cNvSpPr/>
          <p:nvPr/>
        </p:nvSpPr>
        <p:spPr>
          <a:xfrm>
            <a:off x="439738" y="1236663"/>
            <a:ext cx="2879725" cy="2881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rot="5400000" flipH="1" flipV="1">
            <a:off x="1850232" y="2391569"/>
            <a:ext cx="315912" cy="229235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1689894" y="1915319"/>
            <a:ext cx="2071688" cy="85725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1"/>
          </p:cNvCxnSpPr>
          <p:nvPr/>
        </p:nvCxnSpPr>
        <p:spPr>
          <a:xfrm rot="5400000" flipH="1" flipV="1">
            <a:off x="1404144" y="765969"/>
            <a:ext cx="350838" cy="143510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3"/>
            <a:endCxn id="4" idx="1"/>
          </p:cNvCxnSpPr>
          <p:nvPr/>
        </p:nvCxnSpPr>
        <p:spPr>
          <a:xfrm rot="5400000" flipH="1">
            <a:off x="-156369" y="2677319"/>
            <a:ext cx="2035175" cy="1588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896" name="Object 3"/>
          <p:cNvGraphicFramePr>
            <a:graphicFrameLocks noChangeAspect="1"/>
          </p:cNvGraphicFramePr>
          <p:nvPr/>
        </p:nvGraphicFramePr>
        <p:xfrm>
          <a:off x="539750" y="1371600"/>
          <a:ext cx="3762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215619" imgH="164885" progId="Equation.DSMT4">
                  <p:embed/>
                </p:oleObj>
              </mc:Choice>
              <mc:Fallback>
                <p:oleObj name="Equation" r:id="rId4" imgW="215619" imgH="164885" progId="Equation.DSMT4">
                  <p:embed/>
                  <p:pic>
                    <p:nvPicPr>
                      <p:cNvPr id="3789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371600"/>
                        <a:ext cx="376238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4"/>
          <p:cNvGraphicFramePr>
            <a:graphicFrameLocks noChangeAspect="1"/>
          </p:cNvGraphicFramePr>
          <p:nvPr/>
        </p:nvGraphicFramePr>
        <p:xfrm>
          <a:off x="587375" y="3684588"/>
          <a:ext cx="296863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177492" imgH="177492" progId="Equation.DSMT4">
                  <p:embed/>
                </p:oleObj>
              </mc:Choice>
              <mc:Fallback>
                <p:oleObj name="Equation" r:id="rId6" imgW="177492" imgH="177492" progId="Equation.DSMT4">
                  <p:embed/>
                  <p:pic>
                    <p:nvPicPr>
                      <p:cNvPr id="3789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3684588"/>
                        <a:ext cx="296863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8" name="Object 5"/>
          <p:cNvGraphicFramePr>
            <a:graphicFrameLocks noChangeAspect="1"/>
          </p:cNvGraphicFramePr>
          <p:nvPr/>
        </p:nvGraphicFramePr>
        <p:xfrm>
          <a:off x="3124200" y="3349625"/>
          <a:ext cx="2794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152202" imgH="177569" progId="Equation.DSMT4">
                  <p:embed/>
                </p:oleObj>
              </mc:Choice>
              <mc:Fallback>
                <p:oleObj name="Equation" r:id="rId8" imgW="152202" imgH="177569" progId="Equation.DSMT4">
                  <p:embed/>
                  <p:pic>
                    <p:nvPicPr>
                      <p:cNvPr id="378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349625"/>
                        <a:ext cx="2794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6"/>
          <p:cNvGraphicFramePr>
            <a:graphicFrameLocks noChangeAspect="1"/>
          </p:cNvGraphicFramePr>
          <p:nvPr/>
        </p:nvGraphicFramePr>
        <p:xfrm>
          <a:off x="2317750" y="1031875"/>
          <a:ext cx="2571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378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031875"/>
                        <a:ext cx="2571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>
            <a:stCxn id="4" idx="1"/>
          </p:cNvCxnSpPr>
          <p:nvPr/>
        </p:nvCxnSpPr>
        <p:spPr>
          <a:xfrm>
            <a:off x="862013" y="1658938"/>
            <a:ext cx="2292350" cy="173513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3"/>
          </p:cNvCxnSpPr>
          <p:nvPr/>
        </p:nvCxnSpPr>
        <p:spPr>
          <a:xfrm flipV="1">
            <a:off x="862013" y="1301750"/>
            <a:ext cx="1435100" cy="239395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902" name="Object 8"/>
          <p:cNvGraphicFramePr>
            <a:graphicFrameLocks noChangeAspect="1"/>
          </p:cNvGraphicFramePr>
          <p:nvPr/>
        </p:nvGraphicFramePr>
        <p:xfrm>
          <a:off x="1403350" y="2636838"/>
          <a:ext cx="344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126835" imgH="139518" progId="Equation.DSMT4">
                  <p:embed/>
                </p:oleObj>
              </mc:Choice>
              <mc:Fallback>
                <p:oleObj name="Equation" r:id="rId12" imgW="126835" imgH="139518" progId="Equation.DSMT4">
                  <p:embed/>
                  <p:pic>
                    <p:nvPicPr>
                      <p:cNvPr id="3790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636838"/>
                        <a:ext cx="344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3" name="Object 11"/>
          <p:cNvGraphicFramePr>
            <a:graphicFrameLocks noChangeAspect="1"/>
          </p:cNvGraphicFramePr>
          <p:nvPr/>
        </p:nvGraphicFramePr>
        <p:xfrm>
          <a:off x="2157413" y="2441575"/>
          <a:ext cx="3778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139579" imgH="164957" progId="Equation.DSMT4">
                  <p:embed/>
                </p:oleObj>
              </mc:Choice>
              <mc:Fallback>
                <p:oleObj name="Equation" r:id="rId14" imgW="139579" imgH="164957" progId="Equation.DSMT4">
                  <p:embed/>
                  <p:pic>
                    <p:nvPicPr>
                      <p:cNvPr id="379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2441575"/>
                        <a:ext cx="3778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4" name="Object 3"/>
          <p:cNvGraphicFramePr>
            <a:graphicFrameLocks noChangeAspect="1"/>
          </p:cNvGraphicFramePr>
          <p:nvPr/>
        </p:nvGraphicFramePr>
        <p:xfrm>
          <a:off x="1314450" y="1120775"/>
          <a:ext cx="4238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6" imgW="139700" imgH="139700" progId="Equation.DSMT4">
                  <p:embed/>
                </p:oleObj>
              </mc:Choice>
              <mc:Fallback>
                <p:oleObj name="Equation" r:id="rId16" imgW="139700" imgH="139700" progId="Equation.DSMT4">
                  <p:embed/>
                  <p:pic>
                    <p:nvPicPr>
                      <p:cNvPr id="3790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1120775"/>
                        <a:ext cx="423863" cy="423863"/>
                      </a:xfrm>
                      <a:prstGeom prst="rect">
                        <a:avLst/>
                      </a:prstGeom>
                      <a:solidFill>
                        <a:schemeClr val="bg1">
                          <a:alpha val="54901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5" name="Object 4"/>
          <p:cNvGraphicFramePr>
            <a:graphicFrameLocks noChangeAspect="1"/>
          </p:cNvGraphicFramePr>
          <p:nvPr/>
        </p:nvGraphicFramePr>
        <p:xfrm>
          <a:off x="1822450" y="3497263"/>
          <a:ext cx="3714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8" imgW="126890" imgH="190335" progId="Equation.DSMT4">
                  <p:embed/>
                </p:oleObj>
              </mc:Choice>
              <mc:Fallback>
                <p:oleObj name="Equation" r:id="rId18" imgW="126890" imgH="190335" progId="Equation.DSMT4">
                  <p:embed/>
                  <p:pic>
                    <p:nvPicPr>
                      <p:cNvPr id="3790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450" y="3497263"/>
                        <a:ext cx="37147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6" name="Object 5"/>
          <p:cNvGraphicFramePr>
            <a:graphicFrameLocks noChangeAspect="1"/>
          </p:cNvGraphicFramePr>
          <p:nvPr/>
        </p:nvGraphicFramePr>
        <p:xfrm>
          <a:off x="496888" y="2439988"/>
          <a:ext cx="4079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20" imgW="126835" imgH="139518" progId="Equation.DSMT4">
                  <p:embed/>
                </p:oleObj>
              </mc:Choice>
              <mc:Fallback>
                <p:oleObj name="Equation" r:id="rId20" imgW="126835" imgH="139518" progId="Equation.DSMT4">
                  <p:embed/>
                  <p:pic>
                    <p:nvPicPr>
                      <p:cNvPr id="3790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439988"/>
                        <a:ext cx="4079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7" name="Object 6"/>
          <p:cNvGraphicFramePr>
            <a:graphicFrameLocks noChangeAspect="1"/>
          </p:cNvGraphicFramePr>
          <p:nvPr/>
        </p:nvGraphicFramePr>
        <p:xfrm>
          <a:off x="2698750" y="1882775"/>
          <a:ext cx="44608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2" imgW="152334" imgH="190417" progId="Equation.DSMT4">
                  <p:embed/>
                </p:oleObj>
              </mc:Choice>
              <mc:Fallback>
                <p:oleObj name="Equation" r:id="rId22" imgW="152334" imgH="190417" progId="Equation.DSMT4">
                  <p:embed/>
                  <p:pic>
                    <p:nvPicPr>
                      <p:cNvPr id="3790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0" y="1882775"/>
                        <a:ext cx="446088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641725" y="785813"/>
            <a:ext cx="4741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dirty="0">
                <a:solidFill>
                  <a:srgbClr val="FF0000"/>
                </a:solidFill>
              </a:rPr>
              <a:t>1</a:t>
            </a:r>
            <a:r>
              <a:rPr lang="en-CA" altLang="en-US" baseline="30000" dirty="0">
                <a:solidFill>
                  <a:srgbClr val="FF0000"/>
                </a:solidFill>
              </a:rPr>
              <a:t>st</a:t>
            </a:r>
            <a:r>
              <a:rPr lang="en-CA" altLang="en-US" dirty="0">
                <a:solidFill>
                  <a:srgbClr val="FF0000"/>
                </a:solidFill>
              </a:rPr>
              <a:t> step: Draw a line from point “R” to line ‘y” </a:t>
            </a:r>
            <a:br>
              <a:rPr lang="en-CA" altLang="en-US" dirty="0">
                <a:solidFill>
                  <a:srgbClr val="FF0000"/>
                </a:solidFill>
              </a:rPr>
            </a:br>
            <a:r>
              <a:rPr lang="en-CA" altLang="en-US" dirty="0">
                <a:solidFill>
                  <a:srgbClr val="FF0000"/>
                </a:solidFill>
              </a:rPr>
              <a:t>so that </a:t>
            </a:r>
            <a:r>
              <a:rPr lang="en-CA" altLang="en-US" u="sng" dirty="0">
                <a:solidFill>
                  <a:srgbClr val="FF0000"/>
                </a:solidFill>
              </a:rPr>
              <a:t> ∕ </a:t>
            </a:r>
            <a:r>
              <a:rPr lang="en-CA" altLang="en-US" dirty="0">
                <a:solidFill>
                  <a:srgbClr val="FF0000"/>
                </a:solidFill>
              </a:rPr>
              <a:t>MRN =</a:t>
            </a:r>
            <a:r>
              <a:rPr lang="en-CA" altLang="en-US" u="sng" dirty="0">
                <a:solidFill>
                  <a:srgbClr val="FF0000"/>
                </a:solidFill>
              </a:rPr>
              <a:t> ∕ </a:t>
            </a:r>
            <a:r>
              <a:rPr lang="en-CA" altLang="en-US" dirty="0">
                <a:solidFill>
                  <a:srgbClr val="FF0000"/>
                </a:solidFill>
              </a:rPr>
              <a:t>SRT 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2103438" y="1287463"/>
            <a:ext cx="193675" cy="1274762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2085975" y="1403350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0" name="Oval 29"/>
          <p:cNvSpPr/>
          <p:nvPr/>
        </p:nvSpPr>
        <p:spPr>
          <a:xfrm>
            <a:off x="2298700" y="1563688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1" name="Oval 30"/>
          <p:cNvSpPr/>
          <p:nvPr/>
        </p:nvSpPr>
        <p:spPr>
          <a:xfrm>
            <a:off x="2073275" y="2544763"/>
            <a:ext cx="61913" cy="619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667125" y="1401763"/>
            <a:ext cx="47164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>
                <a:solidFill>
                  <a:srgbClr val="FF0000"/>
                </a:solidFill>
              </a:rPr>
              <a:t>2</a:t>
            </a:r>
            <a:r>
              <a:rPr lang="en-CA" altLang="en-US" baseline="30000">
                <a:solidFill>
                  <a:srgbClr val="FF0000"/>
                </a:solidFill>
              </a:rPr>
              <a:t>nd</a:t>
            </a:r>
            <a:r>
              <a:rPr lang="en-CA" altLang="en-US">
                <a:solidFill>
                  <a:srgbClr val="FF0000"/>
                </a:solidFill>
              </a:rPr>
              <a:t>step: Find all angles equal to </a:t>
            </a:r>
            <a:r>
              <a:rPr lang="en-CA" altLang="en-US" u="sng">
                <a:solidFill>
                  <a:srgbClr val="FF0000"/>
                </a:solidFill>
              </a:rPr>
              <a:t> ∕ </a:t>
            </a:r>
            <a:r>
              <a:rPr lang="en-CA" altLang="en-US">
                <a:solidFill>
                  <a:srgbClr val="FF0000"/>
                </a:solidFill>
              </a:rPr>
              <a:t>MRN, or any other angle equal to each other</a:t>
            </a:r>
          </a:p>
        </p:txBody>
      </p:sp>
      <p:sp>
        <p:nvSpPr>
          <p:cNvPr id="34" name="Oval 33"/>
          <p:cNvSpPr/>
          <p:nvPr/>
        </p:nvSpPr>
        <p:spPr>
          <a:xfrm>
            <a:off x="2882900" y="3302000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5" name="5-Point Star 34"/>
          <p:cNvSpPr/>
          <p:nvPr/>
        </p:nvSpPr>
        <p:spPr>
          <a:xfrm>
            <a:off x="2089150" y="1677988"/>
            <a:ext cx="101600" cy="93662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36" name="Heart 35"/>
          <p:cNvSpPr/>
          <p:nvPr/>
        </p:nvSpPr>
        <p:spPr>
          <a:xfrm>
            <a:off x="919163" y="3262313"/>
            <a:ext cx="130175" cy="104775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37" name="Heart 36"/>
          <p:cNvSpPr/>
          <p:nvPr/>
        </p:nvSpPr>
        <p:spPr>
          <a:xfrm>
            <a:off x="2844800" y="3030538"/>
            <a:ext cx="130175" cy="104775"/>
          </a:xfrm>
          <a:prstGeom prst="hear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38" name="Oval 37"/>
          <p:cNvSpPr/>
          <p:nvPr/>
        </p:nvSpPr>
        <p:spPr>
          <a:xfrm>
            <a:off x="1006475" y="1863725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9" name="5-Point Star 38"/>
          <p:cNvSpPr/>
          <p:nvPr/>
        </p:nvSpPr>
        <p:spPr>
          <a:xfrm>
            <a:off x="904875" y="1917700"/>
            <a:ext cx="100013" cy="92075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56013" y="2022475"/>
            <a:ext cx="4714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>
                <a:solidFill>
                  <a:srgbClr val="FF0000"/>
                </a:solidFill>
              </a:rPr>
              <a:t>3</a:t>
            </a:r>
            <a:r>
              <a:rPr lang="en-CA" altLang="en-US" baseline="30000">
                <a:solidFill>
                  <a:srgbClr val="FF0000"/>
                </a:solidFill>
              </a:rPr>
              <a:t>rd</a:t>
            </a:r>
            <a:r>
              <a:rPr lang="en-CA" altLang="en-US">
                <a:solidFill>
                  <a:srgbClr val="FF0000"/>
                </a:solidFill>
              </a:rPr>
              <a:t> step: Split “y” to w + z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860425" y="1658938"/>
            <a:ext cx="1236663" cy="933450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8"/>
          <p:cNvGraphicFramePr>
            <a:graphicFrameLocks noChangeAspect="1"/>
          </p:cNvGraphicFramePr>
          <p:nvPr/>
        </p:nvGraphicFramePr>
        <p:xfrm>
          <a:off x="1225550" y="2092325"/>
          <a:ext cx="3238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24" imgW="152280" imgH="139680" progId="Equation.DSMT4">
                  <p:embed/>
                </p:oleObj>
              </mc:Choice>
              <mc:Fallback>
                <p:oleObj name="Equation" r:id="rId24" imgW="152280" imgH="139680" progId="Equation.DSMT4">
                  <p:embed/>
                  <p:pic>
                    <p:nvPicPr>
                      <p:cNvPr id="4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2092325"/>
                        <a:ext cx="3238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>
            <a:off x="2085975" y="2584450"/>
            <a:ext cx="1038225" cy="782638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8"/>
          <p:cNvGraphicFramePr>
            <a:graphicFrameLocks noChangeAspect="1"/>
          </p:cNvGraphicFramePr>
          <p:nvPr/>
        </p:nvGraphicFramePr>
        <p:xfrm>
          <a:off x="2319338" y="2860675"/>
          <a:ext cx="26987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26" imgW="126720" imgH="126720" progId="Equation.DSMT4">
                  <p:embed/>
                </p:oleObj>
              </mc:Choice>
              <mc:Fallback>
                <p:oleObj name="Equation" r:id="rId26" imgW="126720" imgH="126720" progId="Equation.DSMT4">
                  <p:embed/>
                  <p:pic>
                    <p:nvPicPr>
                      <p:cNvPr id="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2860675"/>
                        <a:ext cx="26987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654425" y="2387600"/>
            <a:ext cx="4714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>
                <a:solidFill>
                  <a:srgbClr val="FF0000"/>
                </a:solidFill>
              </a:rPr>
              <a:t>4</a:t>
            </a:r>
            <a:r>
              <a:rPr lang="en-CA" altLang="en-US" baseline="30000">
                <a:solidFill>
                  <a:srgbClr val="FF0000"/>
                </a:solidFill>
              </a:rPr>
              <a:t>th</a:t>
            </a:r>
            <a:r>
              <a:rPr lang="en-CA" altLang="en-US">
                <a:solidFill>
                  <a:srgbClr val="FF0000"/>
                </a:solidFill>
              </a:rPr>
              <a:t> step: Now look for any similar triangles</a:t>
            </a:r>
          </a:p>
        </p:txBody>
      </p:sp>
      <p:sp>
        <p:nvSpPr>
          <p:cNvPr id="12" name="Isosceles Triangle 11"/>
          <p:cNvSpPr/>
          <p:nvPr/>
        </p:nvSpPr>
        <p:spPr>
          <a:xfrm rot="14857407">
            <a:off x="1387475" y="2155825"/>
            <a:ext cx="2035175" cy="612775"/>
          </a:xfrm>
          <a:prstGeom prst="triangle">
            <a:avLst/>
          </a:prstGeom>
          <a:solidFill>
            <a:srgbClr val="00B0F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6" name="Isosceles Triangle 45"/>
          <p:cNvSpPr/>
          <p:nvPr/>
        </p:nvSpPr>
        <p:spPr>
          <a:xfrm rot="18056149">
            <a:off x="-190499" y="1662112"/>
            <a:ext cx="2628900" cy="1050925"/>
          </a:xfrm>
          <a:prstGeom prst="triangle">
            <a:avLst>
              <a:gd name="adj" fmla="val 61859"/>
            </a:avLst>
          </a:prstGeom>
          <a:solidFill>
            <a:srgbClr val="00B0F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879600" y="4505325"/>
            <a:ext cx="1016000" cy="2033588"/>
            <a:chOff x="2716765" y="4475630"/>
            <a:chExt cx="1015996" cy="2034242"/>
          </a:xfrm>
        </p:grpSpPr>
        <p:graphicFrame>
          <p:nvGraphicFramePr>
            <p:cNvPr id="37979" name="Object 6"/>
            <p:cNvGraphicFramePr>
              <a:graphicFrameLocks noChangeAspect="1"/>
            </p:cNvGraphicFramePr>
            <p:nvPr/>
          </p:nvGraphicFramePr>
          <p:xfrm>
            <a:off x="3286673" y="4911518"/>
            <a:ext cx="446088" cy="557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0" name="Equation" r:id="rId28" imgW="152334" imgH="190417" progId="Equation.DSMT4">
                    <p:embed/>
                  </p:oleObj>
                </mc:Choice>
                <mc:Fallback>
                  <p:oleObj name="Equation" r:id="rId28" imgW="152334" imgH="190417" progId="Equation.DSMT4">
                    <p:embed/>
                    <p:pic>
                      <p:nvPicPr>
                        <p:cNvPr id="37979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6673" y="4911518"/>
                          <a:ext cx="446088" cy="557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980" name="Object 8"/>
            <p:cNvGraphicFramePr>
              <a:graphicFrameLocks noChangeAspect="1"/>
            </p:cNvGraphicFramePr>
            <p:nvPr/>
          </p:nvGraphicFramePr>
          <p:xfrm>
            <a:off x="2920448" y="5870255"/>
            <a:ext cx="269255" cy="269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name="Equation" r:id="rId29" imgW="126720" imgH="126720" progId="Equation.DSMT4">
                    <p:embed/>
                  </p:oleObj>
                </mc:Choice>
                <mc:Fallback>
                  <p:oleObj name="Equation" r:id="rId29" imgW="126720" imgH="126720" progId="Equation.DSMT4">
                    <p:embed/>
                    <p:pic>
                      <p:nvPicPr>
                        <p:cNvPr id="3798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0448" y="5870255"/>
                          <a:ext cx="269255" cy="269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Isosceles Triangle 50"/>
            <p:cNvSpPr/>
            <p:nvPr/>
          </p:nvSpPr>
          <p:spPr>
            <a:xfrm rot="14857407">
              <a:off x="2006825" y="5185570"/>
              <a:ext cx="2034242" cy="614361"/>
            </a:xfrm>
            <a:prstGeom prst="triangle">
              <a:avLst/>
            </a:prstGeom>
            <a:solidFill>
              <a:srgbClr val="00B0F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3" name="Oval 52"/>
            <p:cNvSpPr/>
            <p:nvPr/>
          </p:nvSpPr>
          <p:spPr>
            <a:xfrm>
              <a:off x="2905677" y="4588379"/>
              <a:ext cx="53975" cy="5399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55" name="Heart 54"/>
            <p:cNvSpPr/>
            <p:nvPr/>
          </p:nvSpPr>
          <p:spPr>
            <a:xfrm>
              <a:off x="3451775" y="6054112"/>
              <a:ext cx="130174" cy="104809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109538" y="3916363"/>
            <a:ext cx="1611312" cy="2628900"/>
            <a:chOff x="407988" y="3899563"/>
            <a:chExt cx="1611212" cy="2628765"/>
          </a:xfrm>
        </p:grpSpPr>
        <p:graphicFrame>
          <p:nvGraphicFramePr>
            <p:cNvPr id="37974" name="Object 8"/>
            <p:cNvGraphicFramePr>
              <a:graphicFrameLocks noChangeAspect="1"/>
            </p:cNvGraphicFramePr>
            <p:nvPr/>
          </p:nvGraphicFramePr>
          <p:xfrm>
            <a:off x="1403350" y="5375344"/>
            <a:ext cx="344488" cy="377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2" name="Equation" r:id="rId30" imgW="126835" imgH="139518" progId="Equation.DSMT4">
                    <p:embed/>
                  </p:oleObj>
                </mc:Choice>
                <mc:Fallback>
                  <p:oleObj name="Equation" r:id="rId30" imgW="126835" imgH="139518" progId="Equation.DSMT4">
                    <p:embed/>
                    <p:pic>
                      <p:nvPicPr>
                        <p:cNvPr id="3797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3350" y="5375344"/>
                          <a:ext cx="344488" cy="377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975" name="Object 5"/>
            <p:cNvGraphicFramePr>
              <a:graphicFrameLocks noChangeAspect="1"/>
            </p:cNvGraphicFramePr>
            <p:nvPr/>
          </p:nvGraphicFramePr>
          <p:xfrm>
            <a:off x="407988" y="5375344"/>
            <a:ext cx="407987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3" name="Equation" r:id="rId31" imgW="126835" imgH="139518" progId="Equation.DSMT4">
                    <p:embed/>
                  </p:oleObj>
                </mc:Choice>
                <mc:Fallback>
                  <p:oleObj name="Equation" r:id="rId31" imgW="126835" imgH="139518" progId="Equation.DSMT4">
                    <p:embed/>
                    <p:pic>
                      <p:nvPicPr>
                        <p:cNvPr id="37975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988" y="5375344"/>
                          <a:ext cx="407987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Isosceles Triangle 51"/>
            <p:cNvSpPr/>
            <p:nvPr/>
          </p:nvSpPr>
          <p:spPr>
            <a:xfrm rot="18056149">
              <a:off x="-270640" y="4687721"/>
              <a:ext cx="2628765" cy="1052448"/>
            </a:xfrm>
            <a:prstGeom prst="triangle">
              <a:avLst>
                <a:gd name="adj" fmla="val 61859"/>
              </a:avLst>
            </a:prstGeom>
            <a:solidFill>
              <a:srgbClr val="00B0F0">
                <a:alpha val="3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6" name="Oval 55"/>
            <p:cNvSpPr/>
            <p:nvPr/>
          </p:nvSpPr>
          <p:spPr>
            <a:xfrm>
              <a:off x="1965228" y="4448810"/>
              <a:ext cx="53972" cy="539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57" name="Heart 56"/>
            <p:cNvSpPr/>
            <p:nvPr/>
          </p:nvSpPr>
          <p:spPr>
            <a:xfrm>
              <a:off x="854047" y="6241005"/>
              <a:ext cx="130167" cy="104770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/>
            </a:p>
          </p:txBody>
        </p:sp>
      </p:grpSp>
      <p:graphicFrame>
        <p:nvGraphicFramePr>
          <p:cNvPr id="59" name="Object 6"/>
          <p:cNvGraphicFramePr>
            <a:graphicFrameLocks noChangeAspect="1"/>
          </p:cNvGraphicFramePr>
          <p:nvPr/>
        </p:nvGraphicFramePr>
        <p:xfrm>
          <a:off x="3154363" y="4924425"/>
          <a:ext cx="520700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32" imgW="177480" imgH="431640" progId="Equation.DSMT4">
                  <p:embed/>
                </p:oleObj>
              </mc:Choice>
              <mc:Fallback>
                <p:oleObj name="Equation" r:id="rId32" imgW="177480" imgH="431640" progId="Equation.DSMT4">
                  <p:embed/>
                  <p:pic>
                    <p:nvPicPr>
                      <p:cNvPr id="5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4924425"/>
                        <a:ext cx="520700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6"/>
          <p:cNvGraphicFramePr>
            <a:graphicFrameLocks noChangeAspect="1"/>
          </p:cNvGraphicFramePr>
          <p:nvPr/>
        </p:nvGraphicFramePr>
        <p:xfrm>
          <a:off x="4019550" y="4924425"/>
          <a:ext cx="446088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4" imgW="152280" imgH="431640" progId="Equation.DSMT4">
                  <p:embed/>
                </p:oleObj>
              </mc:Choice>
              <mc:Fallback>
                <p:oleObj name="Equation" r:id="rId34" imgW="152280" imgH="431640" progId="Equation.DSMT4">
                  <p:embed/>
                  <p:pic>
                    <p:nvPicPr>
                      <p:cNvPr id="6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4924425"/>
                        <a:ext cx="446088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"/>
          <p:cNvGraphicFramePr>
            <a:graphicFrameLocks noChangeAspect="1"/>
          </p:cNvGraphicFramePr>
          <p:nvPr/>
        </p:nvGraphicFramePr>
        <p:xfrm>
          <a:off x="3222625" y="5570538"/>
          <a:ext cx="371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36" imgW="126720" imgH="126720" progId="Equation.DSMT4">
                  <p:embed/>
                </p:oleObj>
              </mc:Choice>
              <mc:Fallback>
                <p:oleObj name="Equation" r:id="rId36" imgW="126720" imgH="126720" progId="Equation.DSMT4">
                  <p:embed/>
                  <p:pic>
                    <p:nvPicPr>
                      <p:cNvPr id="6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5570538"/>
                        <a:ext cx="3714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"/>
          <p:cNvGraphicFramePr>
            <a:graphicFrameLocks noChangeAspect="1"/>
          </p:cNvGraphicFramePr>
          <p:nvPr/>
        </p:nvGraphicFramePr>
        <p:xfrm>
          <a:off x="3594100" y="5424488"/>
          <a:ext cx="40957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38" imgW="139680" imgH="114120" progId="Equation.DSMT4">
                  <p:embed/>
                </p:oleObj>
              </mc:Choice>
              <mc:Fallback>
                <p:oleObj name="Equation" r:id="rId38" imgW="139680" imgH="114120" progId="Equation.DSMT4">
                  <p:embed/>
                  <p:pic>
                    <p:nvPicPr>
                      <p:cNvPr id="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424488"/>
                        <a:ext cx="409575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"/>
          <p:cNvGraphicFramePr>
            <a:graphicFrameLocks noChangeAspect="1"/>
          </p:cNvGraphicFramePr>
          <p:nvPr/>
        </p:nvGraphicFramePr>
        <p:xfrm>
          <a:off x="4049713" y="5578475"/>
          <a:ext cx="37147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40" imgW="126720" imgH="139680" progId="Equation.DSMT4">
                  <p:embed/>
                </p:oleObj>
              </mc:Choice>
              <mc:Fallback>
                <p:oleObj name="Equation" r:id="rId40" imgW="126720" imgH="139680" progId="Equation.DSMT4">
                  <p:embed/>
                  <p:pic>
                    <p:nvPicPr>
                      <p:cNvPr id="6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5578475"/>
                        <a:ext cx="371475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"/>
          <p:cNvGraphicFramePr>
            <a:graphicFrameLocks noChangeAspect="1"/>
          </p:cNvGraphicFramePr>
          <p:nvPr/>
        </p:nvGraphicFramePr>
        <p:xfrm>
          <a:off x="3032125" y="5954713"/>
          <a:ext cx="100488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42" imgW="342720" imgH="190440" progId="Equation.DSMT4">
                  <p:embed/>
                </p:oleObj>
              </mc:Choice>
              <mc:Fallback>
                <p:oleObj name="Equation" r:id="rId42" imgW="342720" imgH="190440" progId="Equation.DSMT4">
                  <p:embed/>
                  <p:pic>
                    <p:nvPicPr>
                      <p:cNvPr id="6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5954713"/>
                        <a:ext cx="1004888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"/>
          <p:cNvGraphicFramePr>
            <a:graphicFrameLocks noChangeAspect="1"/>
          </p:cNvGraphicFramePr>
          <p:nvPr/>
        </p:nvGraphicFramePr>
        <p:xfrm>
          <a:off x="3938588" y="6075363"/>
          <a:ext cx="59531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44" imgW="203040" imgH="139680" progId="Equation.DSMT4">
                  <p:embed/>
                </p:oleObj>
              </mc:Choice>
              <mc:Fallback>
                <p:oleObj name="Equation" r:id="rId44" imgW="203040" imgH="139680" progId="Equation.DSMT4">
                  <p:embed/>
                  <p:pic>
                    <p:nvPicPr>
                      <p:cNvPr id="6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6075363"/>
                        <a:ext cx="595312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Smiley Face 17"/>
          <p:cNvSpPr/>
          <p:nvPr/>
        </p:nvSpPr>
        <p:spPr>
          <a:xfrm>
            <a:off x="1030288" y="1639888"/>
            <a:ext cx="122237" cy="125412"/>
          </a:xfrm>
          <a:prstGeom prst="smileyFac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7" name="Smiley Face 66"/>
          <p:cNvSpPr/>
          <p:nvPr/>
        </p:nvSpPr>
        <p:spPr>
          <a:xfrm>
            <a:off x="1012825" y="3492500"/>
            <a:ext cx="122238" cy="125413"/>
          </a:xfrm>
          <a:prstGeom prst="smileyFac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" name="Isosceles Triangle 18"/>
          <p:cNvSpPr/>
          <p:nvPr/>
        </p:nvSpPr>
        <p:spPr>
          <a:xfrm rot="2222227">
            <a:off x="1084263" y="1123950"/>
            <a:ext cx="1477962" cy="1084263"/>
          </a:xfrm>
          <a:prstGeom prst="triangle">
            <a:avLst>
              <a:gd name="adj" fmla="val 59954"/>
            </a:avLst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9" name="Isosceles Triangle 68"/>
          <p:cNvSpPr/>
          <p:nvPr/>
        </p:nvSpPr>
        <p:spPr>
          <a:xfrm rot="21137069">
            <a:off x="758825" y="1419225"/>
            <a:ext cx="2265363" cy="2106613"/>
          </a:xfrm>
          <a:prstGeom prst="triangle">
            <a:avLst>
              <a:gd name="adj" fmla="val 74701"/>
            </a:avLst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0" name="Isosceles Triangle 69"/>
          <p:cNvSpPr/>
          <p:nvPr/>
        </p:nvSpPr>
        <p:spPr>
          <a:xfrm rot="21137069">
            <a:off x="4691063" y="3302000"/>
            <a:ext cx="2265362" cy="2106613"/>
          </a:xfrm>
          <a:prstGeom prst="triangle">
            <a:avLst>
              <a:gd name="adj" fmla="val 74701"/>
            </a:avLst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4991100" y="3433763"/>
            <a:ext cx="1990725" cy="2052637"/>
            <a:chOff x="4990510" y="3433410"/>
            <a:chExt cx="1991645" cy="2053582"/>
          </a:xfrm>
        </p:grpSpPr>
        <p:sp>
          <p:nvSpPr>
            <p:cNvPr id="76" name="Oval 75"/>
            <p:cNvSpPr/>
            <p:nvPr/>
          </p:nvSpPr>
          <p:spPr>
            <a:xfrm>
              <a:off x="6216626" y="3433410"/>
              <a:ext cx="54000" cy="54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7" name="Oval 76"/>
            <p:cNvSpPr/>
            <p:nvPr/>
          </p:nvSpPr>
          <p:spPr>
            <a:xfrm>
              <a:off x="6859862" y="5170935"/>
              <a:ext cx="54000" cy="54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8" name="5-Point Star 77"/>
            <p:cNvSpPr/>
            <p:nvPr/>
          </p:nvSpPr>
          <p:spPr>
            <a:xfrm>
              <a:off x="6113392" y="3500116"/>
              <a:ext cx="101647" cy="93705"/>
            </a:xfrm>
            <a:prstGeom prst="star5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/>
            </a:p>
          </p:txBody>
        </p:sp>
        <p:sp>
          <p:nvSpPr>
            <p:cNvPr id="79" name="Heart 78"/>
            <p:cNvSpPr/>
            <p:nvPr/>
          </p:nvSpPr>
          <p:spPr>
            <a:xfrm>
              <a:off x="6851920" y="5018464"/>
              <a:ext cx="130235" cy="104823"/>
            </a:xfrm>
            <a:prstGeom prst="hear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CA"/>
            </a:p>
          </p:txBody>
        </p:sp>
        <p:sp>
          <p:nvSpPr>
            <p:cNvPr id="80" name="Smiley Face 79"/>
            <p:cNvSpPr/>
            <p:nvPr/>
          </p:nvSpPr>
          <p:spPr>
            <a:xfrm>
              <a:off x="4990510" y="5361522"/>
              <a:ext cx="122294" cy="125470"/>
            </a:xfrm>
            <a:prstGeom prst="smileyFac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graphicFrame>
        <p:nvGraphicFramePr>
          <p:cNvPr id="82" name="Object 8"/>
          <p:cNvGraphicFramePr>
            <a:graphicFrameLocks noChangeAspect="1"/>
          </p:cNvGraphicFramePr>
          <p:nvPr/>
        </p:nvGraphicFramePr>
        <p:xfrm>
          <a:off x="5143500" y="4271963"/>
          <a:ext cx="344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46" imgW="126835" imgH="139518" progId="Equation.DSMT4">
                  <p:embed/>
                </p:oleObj>
              </mc:Choice>
              <mc:Fallback>
                <p:oleObj name="Equation" r:id="rId46" imgW="126835" imgH="139518" progId="Equation.DSMT4">
                  <p:embed/>
                  <p:pic>
                    <p:nvPicPr>
                      <p:cNvPr id="8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4271963"/>
                        <a:ext cx="344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4"/>
          <p:cNvGraphicFramePr>
            <a:graphicFrameLocks noChangeAspect="1"/>
          </p:cNvGraphicFramePr>
          <p:nvPr/>
        </p:nvGraphicFramePr>
        <p:xfrm>
          <a:off x="5897563" y="5300663"/>
          <a:ext cx="3714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47" imgW="126890" imgH="190335" progId="Equation.DSMT4">
                  <p:embed/>
                </p:oleObj>
              </mc:Choice>
              <mc:Fallback>
                <p:oleObj name="Equation" r:id="rId47" imgW="126890" imgH="190335" progId="Equation.DSMT4">
                  <p:embed/>
                  <p:pic>
                    <p:nvPicPr>
                      <p:cNvPr id="8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7563" y="5300663"/>
                        <a:ext cx="37147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6"/>
          <p:cNvGraphicFramePr>
            <a:graphicFrameLocks noChangeAspect="1"/>
          </p:cNvGraphicFramePr>
          <p:nvPr/>
        </p:nvGraphicFramePr>
        <p:xfrm>
          <a:off x="6629400" y="3859213"/>
          <a:ext cx="446088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48" imgW="152334" imgH="190417" progId="Equation.DSMT4">
                  <p:embed/>
                </p:oleObj>
              </mc:Choice>
              <mc:Fallback>
                <p:oleObj name="Equation" r:id="rId48" imgW="152334" imgH="190417" progId="Equation.DSMT4">
                  <p:embed/>
                  <p:pic>
                    <p:nvPicPr>
                      <p:cNvPr id="8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59213"/>
                        <a:ext cx="446088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Isosceles Triangle 84"/>
          <p:cNvSpPr/>
          <p:nvPr/>
        </p:nvSpPr>
        <p:spPr>
          <a:xfrm rot="2222227">
            <a:off x="7494588" y="3917950"/>
            <a:ext cx="1477962" cy="1084263"/>
          </a:xfrm>
          <a:prstGeom prst="triangle">
            <a:avLst>
              <a:gd name="adj" fmla="val 59954"/>
            </a:avLst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86" name="Object 3"/>
          <p:cNvGraphicFramePr>
            <a:graphicFrameLocks noChangeAspect="1"/>
          </p:cNvGraphicFramePr>
          <p:nvPr/>
        </p:nvGraphicFramePr>
        <p:xfrm>
          <a:off x="7778750" y="3948113"/>
          <a:ext cx="4238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49" imgW="139700" imgH="139700" progId="Equation.DSMT4">
                  <p:embed/>
                </p:oleObj>
              </mc:Choice>
              <mc:Fallback>
                <p:oleObj name="Equation" r:id="rId49" imgW="139700" imgH="139700" progId="Equation.DSMT4">
                  <p:embed/>
                  <p:pic>
                    <p:nvPicPr>
                      <p:cNvPr id="8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3948113"/>
                        <a:ext cx="423863" cy="423862"/>
                      </a:xfrm>
                      <a:prstGeom prst="rect">
                        <a:avLst/>
                      </a:prstGeom>
                      <a:solidFill>
                        <a:schemeClr val="bg1">
                          <a:alpha val="54901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"/>
          <p:cNvGraphicFramePr>
            <a:graphicFrameLocks noChangeAspect="1"/>
          </p:cNvGraphicFramePr>
          <p:nvPr/>
        </p:nvGraphicFramePr>
        <p:xfrm>
          <a:off x="7689850" y="4919663"/>
          <a:ext cx="3238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50" imgW="152280" imgH="139680" progId="Equation.DSMT4">
                  <p:embed/>
                </p:oleObj>
              </mc:Choice>
              <mc:Fallback>
                <p:oleObj name="Equation" r:id="rId50" imgW="152280" imgH="139680" progId="Equation.DSMT4">
                  <p:embed/>
                  <p:pic>
                    <p:nvPicPr>
                      <p:cNvPr id="8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9850" y="4919663"/>
                        <a:ext cx="3238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Smiley Face 88"/>
          <p:cNvSpPr/>
          <p:nvPr/>
        </p:nvSpPr>
        <p:spPr>
          <a:xfrm>
            <a:off x="7472363" y="4403725"/>
            <a:ext cx="122237" cy="125413"/>
          </a:xfrm>
          <a:prstGeom prst="smileyFac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2" name="Oval 91"/>
          <p:cNvSpPr/>
          <p:nvPr/>
        </p:nvSpPr>
        <p:spPr>
          <a:xfrm>
            <a:off x="8582025" y="4251325"/>
            <a:ext cx="46038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3" name="5-Point Star 92"/>
          <p:cNvSpPr/>
          <p:nvPr/>
        </p:nvSpPr>
        <p:spPr>
          <a:xfrm>
            <a:off x="8477250" y="4200525"/>
            <a:ext cx="68263" cy="71438"/>
          </a:xfrm>
          <a:prstGeom prst="star5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CA"/>
          </a:p>
        </p:txBody>
      </p:sp>
      <p:graphicFrame>
        <p:nvGraphicFramePr>
          <p:cNvPr id="94" name="Object 8"/>
          <p:cNvGraphicFramePr>
            <a:graphicFrameLocks noChangeAspect="1"/>
          </p:cNvGraphicFramePr>
          <p:nvPr/>
        </p:nvGraphicFramePr>
        <p:xfrm>
          <a:off x="6573838" y="5421313"/>
          <a:ext cx="287337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1" imgW="152280" imgH="431640" progId="Equation.DSMT4">
                  <p:embed/>
                </p:oleObj>
              </mc:Choice>
              <mc:Fallback>
                <p:oleObj name="Equation" r:id="rId51" imgW="152280" imgH="431640" progId="Equation.DSMT4">
                  <p:embed/>
                  <p:pic>
                    <p:nvPicPr>
                      <p:cNvPr id="9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838" y="5421313"/>
                        <a:ext cx="287337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8"/>
          <p:cNvGraphicFramePr>
            <a:graphicFrameLocks noChangeAspect="1"/>
          </p:cNvGraphicFramePr>
          <p:nvPr/>
        </p:nvGraphicFramePr>
        <p:xfrm>
          <a:off x="6951663" y="5422900"/>
          <a:ext cx="5476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3" imgW="291960" imgH="431640" progId="Equation.DSMT4">
                  <p:embed/>
                </p:oleObj>
              </mc:Choice>
              <mc:Fallback>
                <p:oleObj name="Equation" r:id="rId53" imgW="291960" imgH="431640" progId="Equation.DSMT4">
                  <p:embed/>
                  <p:pic>
                    <p:nvPicPr>
                      <p:cNvPr id="9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663" y="5422900"/>
                        <a:ext cx="547687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8"/>
          <p:cNvGraphicFramePr>
            <a:graphicFrameLocks noChangeAspect="1"/>
          </p:cNvGraphicFramePr>
          <p:nvPr/>
        </p:nvGraphicFramePr>
        <p:xfrm>
          <a:off x="7185025" y="5907088"/>
          <a:ext cx="287338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55" imgW="152280" imgH="139680" progId="Equation.DSMT4">
                  <p:embed/>
                </p:oleObj>
              </mc:Choice>
              <mc:Fallback>
                <p:oleObj name="Equation" r:id="rId55" imgW="152280" imgH="139680" progId="Equation.DSMT4">
                  <p:embed/>
                  <p:pic>
                    <p:nvPicPr>
                      <p:cNvPr id="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5025" y="5907088"/>
                        <a:ext cx="287338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8"/>
          <p:cNvGraphicFramePr>
            <a:graphicFrameLocks noChangeAspect="1"/>
          </p:cNvGraphicFramePr>
          <p:nvPr/>
        </p:nvGraphicFramePr>
        <p:xfrm>
          <a:off x="6573838" y="5854700"/>
          <a:ext cx="238125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57" imgW="126720" imgH="190440" progId="Equation.DSMT4">
                  <p:embed/>
                </p:oleObj>
              </mc:Choice>
              <mc:Fallback>
                <p:oleObj name="Equation" r:id="rId57" imgW="126720" imgH="190440" progId="Equation.DSMT4">
                  <p:embed/>
                  <p:pic>
                    <p:nvPicPr>
                      <p:cNvPr id="9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838" y="5854700"/>
                        <a:ext cx="238125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8"/>
          <p:cNvGraphicFramePr>
            <a:graphicFrameLocks noChangeAspect="1"/>
          </p:cNvGraphicFramePr>
          <p:nvPr/>
        </p:nvGraphicFramePr>
        <p:xfrm>
          <a:off x="6513513" y="6265863"/>
          <a:ext cx="69532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Equation" r:id="rId59" imgW="368280" imgH="139680" progId="Equation.DSMT4">
                  <p:embed/>
                </p:oleObj>
              </mc:Choice>
              <mc:Fallback>
                <p:oleObj name="Equation" r:id="rId59" imgW="368280" imgH="139680" progId="Equation.DSMT4">
                  <p:embed/>
                  <p:pic>
                    <p:nvPicPr>
                      <p:cNvPr id="9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513" y="6265863"/>
                        <a:ext cx="69532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8"/>
          <p:cNvGraphicFramePr>
            <a:graphicFrameLocks noChangeAspect="1"/>
          </p:cNvGraphicFramePr>
          <p:nvPr/>
        </p:nvGraphicFramePr>
        <p:xfrm>
          <a:off x="7205663" y="6159500"/>
          <a:ext cx="4064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Equation" r:id="rId61" imgW="215640" imgH="190440" progId="Equation.DSMT4">
                  <p:embed/>
                </p:oleObj>
              </mc:Choice>
              <mc:Fallback>
                <p:oleObj name="Equation" r:id="rId61" imgW="215640" imgH="190440" progId="Equation.DSMT4">
                  <p:embed/>
                  <p:pic>
                    <p:nvPicPr>
                      <p:cNvPr id="9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5663" y="6159500"/>
                        <a:ext cx="4064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6484938" y="6208713"/>
            <a:ext cx="1127125" cy="3476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1" name="Rectangle 100"/>
          <p:cNvSpPr/>
          <p:nvPr/>
        </p:nvSpPr>
        <p:spPr>
          <a:xfrm>
            <a:off x="3024188" y="5969000"/>
            <a:ext cx="1528762" cy="587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02" name="Object 6"/>
          <p:cNvGraphicFramePr>
            <a:graphicFrameLocks noChangeAspect="1"/>
          </p:cNvGraphicFramePr>
          <p:nvPr/>
        </p:nvGraphicFramePr>
        <p:xfrm>
          <a:off x="3709988" y="2995613"/>
          <a:ext cx="11477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name="Equation" r:id="rId63" imgW="533160" imgH="190440" progId="Equation.DSMT4">
                  <p:embed/>
                </p:oleObj>
              </mc:Choice>
              <mc:Fallback>
                <p:oleObj name="Equation" r:id="rId63" imgW="533160" imgH="190440" progId="Equation.DSMT4">
                  <p:embed/>
                  <p:pic>
                    <p:nvPicPr>
                      <p:cNvPr id="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2995613"/>
                        <a:ext cx="1147762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6"/>
          <p:cNvGraphicFramePr>
            <a:graphicFrameLocks noChangeAspect="1"/>
          </p:cNvGraphicFramePr>
          <p:nvPr/>
        </p:nvGraphicFramePr>
        <p:xfrm>
          <a:off x="3690938" y="3384550"/>
          <a:ext cx="123031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65" imgW="571320" imgH="190440" progId="Equation.DSMT4">
                  <p:embed/>
                </p:oleObj>
              </mc:Choice>
              <mc:Fallback>
                <p:oleObj name="Equation" r:id="rId65" imgW="571320" imgH="190440" progId="Equation.DSMT4">
                  <p:embed/>
                  <p:pic>
                    <p:nvPicPr>
                      <p:cNvPr id="10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0938" y="3384550"/>
                        <a:ext cx="1230312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3673475" y="2735263"/>
            <a:ext cx="4714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>
                <a:solidFill>
                  <a:srgbClr val="FF0000"/>
                </a:solidFill>
              </a:rPr>
              <a:t>5</a:t>
            </a:r>
            <a:r>
              <a:rPr lang="en-CA" altLang="en-US" baseline="30000">
                <a:solidFill>
                  <a:srgbClr val="FF0000"/>
                </a:solidFill>
              </a:rPr>
              <a:t>th</a:t>
            </a:r>
            <a:r>
              <a:rPr lang="en-CA" altLang="en-US">
                <a:solidFill>
                  <a:srgbClr val="FF0000"/>
                </a:solidFill>
              </a:rPr>
              <a:t> step: Add the two equations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3594100" y="3773488"/>
            <a:ext cx="1549400" cy="20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" name="Object 6"/>
          <p:cNvGraphicFramePr>
            <a:graphicFrameLocks noChangeAspect="1"/>
          </p:cNvGraphicFramePr>
          <p:nvPr/>
        </p:nvGraphicFramePr>
        <p:xfrm>
          <a:off x="2952750" y="3892550"/>
          <a:ext cx="142081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67" imgW="660240" imgH="190440" progId="Equation.DSMT4">
                  <p:embed/>
                </p:oleObj>
              </mc:Choice>
              <mc:Fallback>
                <p:oleObj name="Equation" r:id="rId67" imgW="660240" imgH="190440" progId="Equation.DSMT4">
                  <p:embed/>
                  <p:pic>
                    <p:nvPicPr>
                      <p:cNvPr id="10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3892550"/>
                        <a:ext cx="142081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6"/>
          <p:cNvGraphicFramePr>
            <a:graphicFrameLocks noChangeAspect="1"/>
          </p:cNvGraphicFramePr>
          <p:nvPr/>
        </p:nvGraphicFramePr>
        <p:xfrm>
          <a:off x="4367213" y="3941763"/>
          <a:ext cx="1147762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name="Equation" r:id="rId69" imgW="533160" imgH="152280" progId="Equation.DSMT4">
                  <p:embed/>
                </p:oleObj>
              </mc:Choice>
              <mc:Fallback>
                <p:oleObj name="Equation" r:id="rId69" imgW="533160" imgH="152280" progId="Equation.DSMT4">
                  <p:embed/>
                  <p:pic>
                    <p:nvPicPr>
                      <p:cNvPr id="10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3941763"/>
                        <a:ext cx="1147762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6"/>
          <p:cNvGraphicFramePr>
            <a:graphicFrameLocks noChangeAspect="1"/>
          </p:cNvGraphicFramePr>
          <p:nvPr/>
        </p:nvGraphicFramePr>
        <p:xfrm>
          <a:off x="4368800" y="3829050"/>
          <a:ext cx="13398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71" imgW="622080" imgH="253800" progId="Equation.DSMT4">
                  <p:embed/>
                </p:oleObj>
              </mc:Choice>
              <mc:Fallback>
                <p:oleObj name="Equation" r:id="rId71" imgW="622080" imgH="253800" progId="Equation.DSMT4">
                  <p:embed/>
                  <p:pic>
                    <p:nvPicPr>
                      <p:cNvPr id="10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3829050"/>
                        <a:ext cx="133985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6"/>
          <p:cNvGraphicFramePr>
            <a:graphicFrameLocks noChangeAspect="1"/>
          </p:cNvGraphicFramePr>
          <p:nvPr/>
        </p:nvGraphicFramePr>
        <p:xfrm>
          <a:off x="4368800" y="3968750"/>
          <a:ext cx="43656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73" imgW="203040" imgH="164880" progId="Equation.DSMT4">
                  <p:embed/>
                </p:oleObj>
              </mc:Choice>
              <mc:Fallback>
                <p:oleObj name="Equation" r:id="rId73" imgW="203040" imgH="164880" progId="Equation.DSMT4">
                  <p:embed/>
                  <p:pic>
                    <p:nvPicPr>
                      <p:cNvPr id="1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800" y="3968750"/>
                        <a:ext cx="43656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Rectangle 110"/>
          <p:cNvSpPr/>
          <p:nvPr/>
        </p:nvSpPr>
        <p:spPr>
          <a:xfrm>
            <a:off x="2924175" y="3862388"/>
            <a:ext cx="2097088" cy="460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40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22222E-6 L -0.02239 0.44491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2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-0.04393 0.44051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5" y="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33333E-6 L 0.40608 0.28865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95" y="1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L 0.68593 0.42292 " pathEditMode="relative" rAng="0" ptsTypes="AA">
                                      <p:cBhvr>
                                        <p:cTn id="24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88" y="2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 nodeType="clickPar">
                      <p:stCondLst>
                        <p:cond delay="indefinite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 nodeType="clickPar">
                      <p:stCondLst>
                        <p:cond delay="indefinite"/>
                      </p:stCondLst>
                      <p:childTnLst>
                        <p:par>
                          <p:cTn id="3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 nodeType="clickPar">
                      <p:stCondLst>
                        <p:cond delay="indefinite"/>
                      </p:stCondLst>
                      <p:childTnLst>
                        <p:par>
                          <p:cTn id="3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 nodeType="clickPar">
                      <p:stCondLst>
                        <p:cond delay="indefinite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 nodeType="clickPar">
                      <p:stCondLst>
                        <p:cond delay="indefinite"/>
                      </p:stCondLst>
                      <p:childTnLst>
                        <p:par>
                          <p:cTn id="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 animBg="1"/>
      <p:bldP spid="30" grpId="0" animBg="1"/>
      <p:bldP spid="31" grpId="0" animBg="1"/>
      <p:bldP spid="33" grpId="0"/>
      <p:bldP spid="34" grpId="0" animBg="1"/>
      <p:bldP spid="38" grpId="0" animBg="1"/>
      <p:bldP spid="40" grpId="0"/>
      <p:bldP spid="45" grpId="0"/>
      <p:bldP spid="12" grpId="0" animBg="1"/>
      <p:bldP spid="12" grpId="1" animBg="1"/>
      <p:bldP spid="12" grpId="2" animBg="1"/>
      <p:bldP spid="46" grpId="0" animBg="1"/>
      <p:bldP spid="46" grpId="1" animBg="1"/>
      <p:bldP spid="46" grpId="2" animBg="1"/>
      <p:bldP spid="18" grpId="0" animBg="1"/>
      <p:bldP spid="67" grpId="0" animBg="1"/>
      <p:bldP spid="19" grpId="0" animBg="1"/>
      <p:bldP spid="19" grpId="1" animBg="1"/>
      <p:bldP spid="19" grpId="2" animBg="1"/>
      <p:bldP spid="69" grpId="0" animBg="1"/>
      <p:bldP spid="69" grpId="1" animBg="1"/>
      <p:bldP spid="69" grpId="2" animBg="1"/>
      <p:bldP spid="70" grpId="0" animBg="1"/>
      <p:bldP spid="85" grpId="0" animBg="1"/>
      <p:bldP spid="89" grpId="0" animBg="1"/>
      <p:bldP spid="92" grpId="0" animBg="1"/>
      <p:bldP spid="23" grpId="0" animBg="1"/>
      <p:bldP spid="101" grpId="0" animBg="1"/>
      <p:bldP spid="104" grpId="0"/>
      <p:bldP spid="1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38" y="65896"/>
            <a:ext cx="6434010" cy="4221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4999" y="82194"/>
            <a:ext cx="2278267" cy="3698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303" y="549668"/>
            <a:ext cx="3881886" cy="385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039" y="572155"/>
            <a:ext cx="1424424" cy="3403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53097" y="572155"/>
            <a:ext cx="1983004" cy="67069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629791" y="1170130"/>
            <a:ext cx="2879725" cy="2881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329662"/>
              </p:ext>
            </p:extLst>
          </p:nvPr>
        </p:nvGraphicFramePr>
        <p:xfrm>
          <a:off x="1945084" y="892781"/>
          <a:ext cx="2571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9" imgW="152280" imgH="164880" progId="Equation.DSMT4">
                  <p:embed/>
                </p:oleObj>
              </mc:Choice>
              <mc:Fallback>
                <p:oleObj name="Equation" r:id="rId9" imgW="152280" imgH="164880" progId="Equation.DSMT4">
                  <p:embed/>
                  <p:pic>
                    <p:nvPicPr>
                      <p:cNvPr id="1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5084" y="892781"/>
                        <a:ext cx="2571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905306"/>
              </p:ext>
            </p:extLst>
          </p:nvPr>
        </p:nvGraphicFramePr>
        <p:xfrm>
          <a:off x="482454" y="3142428"/>
          <a:ext cx="2571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11" imgW="152280" imgH="164880" progId="Equation.DSMT4">
                  <p:embed/>
                </p:oleObj>
              </mc:Choice>
              <mc:Fallback>
                <p:oleObj name="Equation" r:id="rId11" imgW="152280" imgH="16488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54" y="3142428"/>
                        <a:ext cx="2571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252726"/>
              </p:ext>
            </p:extLst>
          </p:nvPr>
        </p:nvGraphicFramePr>
        <p:xfrm>
          <a:off x="3406846" y="3149814"/>
          <a:ext cx="27940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13" imgW="164880" imgH="177480" progId="Equation.DSMT4">
                  <p:embed/>
                </p:oleObj>
              </mc:Choice>
              <mc:Fallback>
                <p:oleObj name="Equation" r:id="rId13" imgW="164880" imgH="177480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846" y="3149814"/>
                        <a:ext cx="27940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07864"/>
              </p:ext>
            </p:extLst>
          </p:nvPr>
        </p:nvGraphicFramePr>
        <p:xfrm>
          <a:off x="2275041" y="4048214"/>
          <a:ext cx="2571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5" imgW="152280" imgH="164880" progId="Equation.DSMT4">
                  <p:embed/>
                </p:oleObj>
              </mc:Choice>
              <mc:Fallback>
                <p:oleObj name="Equation" r:id="rId15" imgW="152280" imgH="164880" progId="Equation.DSMT4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5041" y="4048214"/>
                        <a:ext cx="2571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/>
          <p:nvPr/>
        </p:nvSpPr>
        <p:spPr>
          <a:xfrm>
            <a:off x="2362374" y="3975280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862659"/>
              </p:ext>
            </p:extLst>
          </p:nvPr>
        </p:nvGraphicFramePr>
        <p:xfrm>
          <a:off x="2112210" y="3241832"/>
          <a:ext cx="216915" cy="265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7" imgW="164880" imgH="203040" progId="Equation.DSMT4">
                  <p:embed/>
                </p:oleObj>
              </mc:Choice>
              <mc:Fallback>
                <p:oleObj name="Equation" r:id="rId17" imgW="164880" imgH="203040" progId="Equation.DSMT4">
                  <p:embed/>
                  <p:pic>
                    <p:nvPicPr>
                      <p:cNvPr id="2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210" y="3241832"/>
                        <a:ext cx="216915" cy="265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2295242" y="3199703"/>
            <a:ext cx="53975" cy="53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3" name="Straight Connector 22"/>
          <p:cNvCxnSpPr>
            <a:stCxn id="15" idx="2"/>
          </p:cNvCxnSpPr>
          <p:nvPr/>
        </p:nvCxnSpPr>
        <p:spPr>
          <a:xfrm flipH="1" flipV="1">
            <a:off x="782936" y="3250180"/>
            <a:ext cx="1579438" cy="752088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6"/>
          </p:cNvCxnSpPr>
          <p:nvPr/>
        </p:nvCxnSpPr>
        <p:spPr>
          <a:xfrm flipV="1">
            <a:off x="2416349" y="3250180"/>
            <a:ext cx="932557" cy="752088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0"/>
          </p:cNvCxnSpPr>
          <p:nvPr/>
        </p:nvCxnSpPr>
        <p:spPr>
          <a:xfrm flipH="1" flipV="1">
            <a:off x="2067674" y="1185540"/>
            <a:ext cx="319392" cy="282126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>
            <a:off x="806521" y="1185540"/>
            <a:ext cx="2522306" cy="2045681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446115"/>
              </p:ext>
            </p:extLst>
          </p:nvPr>
        </p:nvGraphicFramePr>
        <p:xfrm>
          <a:off x="1274384" y="3587961"/>
          <a:ext cx="257175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9" imgW="152280" imgH="139680" progId="Equation.DSMT4">
                  <p:embed/>
                </p:oleObj>
              </mc:Choice>
              <mc:Fallback>
                <p:oleObj name="Equation" r:id="rId19" imgW="152280" imgH="139680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384" y="3587961"/>
                        <a:ext cx="257175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064837"/>
              </p:ext>
            </p:extLst>
          </p:nvPr>
        </p:nvGraphicFramePr>
        <p:xfrm>
          <a:off x="2324141" y="3402404"/>
          <a:ext cx="214313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21" imgW="126720" imgH="139680" progId="Equation.DSMT4">
                  <p:embed/>
                </p:oleObj>
              </mc:Choice>
              <mc:Fallback>
                <p:oleObj name="Equation" r:id="rId21" imgW="126720" imgH="139680" progId="Equation.DSMT4">
                  <p:embed/>
                  <p:pic>
                    <p:nvPicPr>
                      <p:cNvPr id="3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41" y="3402404"/>
                        <a:ext cx="214313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575527"/>
              </p:ext>
            </p:extLst>
          </p:nvPr>
        </p:nvGraphicFramePr>
        <p:xfrm>
          <a:off x="2923181" y="3539568"/>
          <a:ext cx="214313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23" imgW="126720" imgH="126720" progId="Equation.DSMT4">
                  <p:embed/>
                </p:oleObj>
              </mc:Choice>
              <mc:Fallback>
                <p:oleObj name="Equation" r:id="rId23" imgW="126720" imgH="126720" progId="Equation.DSMT4">
                  <p:embed/>
                  <p:pic>
                    <p:nvPicPr>
                      <p:cNvPr id="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3181" y="3539568"/>
                        <a:ext cx="214313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760435"/>
              </p:ext>
            </p:extLst>
          </p:nvPr>
        </p:nvGraphicFramePr>
        <p:xfrm>
          <a:off x="1139396" y="2162175"/>
          <a:ext cx="214312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5" imgW="126720" imgH="139680" progId="Equation.DSMT4">
                  <p:embed/>
                </p:oleObj>
              </mc:Choice>
              <mc:Fallback>
                <p:oleObj name="Equation" r:id="rId25" imgW="126720" imgH="139680" progId="Equation.DSMT4">
                  <p:embed/>
                  <p:pic>
                    <p:nvPicPr>
                      <p:cNvPr id="3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396" y="2162175"/>
                        <a:ext cx="214312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986462"/>
              </p:ext>
            </p:extLst>
          </p:nvPr>
        </p:nvGraphicFramePr>
        <p:xfrm>
          <a:off x="2775471" y="2162174"/>
          <a:ext cx="214312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7" imgW="126720" imgH="139680" progId="Equation.DSMT4">
                  <p:embed/>
                </p:oleObj>
              </mc:Choice>
              <mc:Fallback>
                <p:oleObj name="Equation" r:id="rId27" imgW="126720" imgH="139680" progId="Equation.DSMT4">
                  <p:embed/>
                  <p:pic>
                    <p:nvPicPr>
                      <p:cNvPr id="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5471" y="2162174"/>
                        <a:ext cx="214312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044011"/>
              </p:ext>
            </p:extLst>
          </p:nvPr>
        </p:nvGraphicFramePr>
        <p:xfrm>
          <a:off x="2637443" y="2964547"/>
          <a:ext cx="236537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8" imgW="139680" imgH="164880" progId="Equation.DSMT4">
                  <p:embed/>
                </p:oleObj>
              </mc:Choice>
              <mc:Fallback>
                <p:oleObj name="Equation" r:id="rId28" imgW="139680" imgH="164880" progId="Equation.DSMT4">
                  <p:embed/>
                  <p:pic>
                    <p:nvPicPr>
                      <p:cNvPr id="3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7443" y="2964547"/>
                        <a:ext cx="236537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5613557"/>
              </p:ext>
            </p:extLst>
          </p:nvPr>
        </p:nvGraphicFramePr>
        <p:xfrm>
          <a:off x="1356257" y="2970406"/>
          <a:ext cx="6445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30" imgW="380880" imgH="164880" progId="Equation.DSMT4">
                  <p:embed/>
                </p:oleObj>
              </mc:Choice>
              <mc:Fallback>
                <p:oleObj name="Equation" r:id="rId30" imgW="380880" imgH="164880" progId="Equation.DSMT4">
                  <p:embed/>
                  <p:pic>
                    <p:nvPicPr>
                      <p:cNvPr id="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257" y="2970406"/>
                        <a:ext cx="6445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530304" y="1156641"/>
            <a:ext cx="49552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dirty="0">
                <a:solidFill>
                  <a:srgbClr val="FF0000"/>
                </a:solidFill>
              </a:rPr>
              <a:t>Rewrite the equation to make it easier to prove</a:t>
            </a:r>
          </a:p>
        </p:txBody>
      </p:sp>
      <p:graphicFrame>
        <p:nvGraphicFramePr>
          <p:cNvPr id="4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1729"/>
              </p:ext>
            </p:extLst>
          </p:nvPr>
        </p:nvGraphicFramePr>
        <p:xfrm>
          <a:off x="5727286" y="1509826"/>
          <a:ext cx="12049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32" imgW="711000" imgH="431640" progId="Equation.DSMT4">
                  <p:embed/>
                </p:oleObj>
              </mc:Choice>
              <mc:Fallback>
                <p:oleObj name="Equation" r:id="rId32" imgW="711000" imgH="431640" progId="Equation.DSMT4">
                  <p:embed/>
                  <p:pic>
                    <p:nvPicPr>
                      <p:cNvPr id="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286" y="1509826"/>
                        <a:ext cx="120491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945339"/>
              </p:ext>
            </p:extLst>
          </p:nvPr>
        </p:nvGraphicFramePr>
        <p:xfrm>
          <a:off x="5727286" y="2278855"/>
          <a:ext cx="15049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4" imgW="888840" imgH="431640" progId="Equation.DSMT4">
                  <p:embed/>
                </p:oleObj>
              </mc:Choice>
              <mc:Fallback>
                <p:oleObj name="Equation" r:id="rId34" imgW="888840" imgH="431640" progId="Equation.DSMT4">
                  <p:embed/>
                  <p:pic>
                    <p:nvPicPr>
                      <p:cNvPr id="4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286" y="2278855"/>
                        <a:ext cx="15049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0045331"/>
              </p:ext>
            </p:extLst>
          </p:nvPr>
        </p:nvGraphicFramePr>
        <p:xfrm>
          <a:off x="5735998" y="3063176"/>
          <a:ext cx="11620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6" imgW="685800" imgH="431640" progId="Equation.DSMT4">
                  <p:embed/>
                </p:oleObj>
              </mc:Choice>
              <mc:Fallback>
                <p:oleObj name="Equation" r:id="rId36" imgW="685800" imgH="431640" progId="Equation.DSMT4">
                  <p:embed/>
                  <p:pic>
                    <p:nvPicPr>
                      <p:cNvPr id="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998" y="3063176"/>
                        <a:ext cx="11620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592003"/>
              </p:ext>
            </p:extLst>
          </p:nvPr>
        </p:nvGraphicFramePr>
        <p:xfrm>
          <a:off x="5717207" y="3776014"/>
          <a:ext cx="12271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8" imgW="723600" imgH="431640" progId="Equation.DSMT4">
                  <p:embed/>
                </p:oleObj>
              </mc:Choice>
              <mc:Fallback>
                <p:oleObj name="Equation" r:id="rId38" imgW="723600" imgH="431640" progId="Equation.DSMT4">
                  <p:embed/>
                  <p:pic>
                    <p:nvPicPr>
                      <p:cNvPr id="4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207" y="3776014"/>
                        <a:ext cx="1227137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505557" y="2212023"/>
            <a:ext cx="50706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dirty="0">
                <a:solidFill>
                  <a:srgbClr val="FF0000"/>
                </a:solidFill>
              </a:rPr>
              <a:t>Now look for similar triangles by showing which </a:t>
            </a:r>
            <a:br>
              <a:rPr lang="en-CA" altLang="en-US" dirty="0">
                <a:solidFill>
                  <a:srgbClr val="FF0000"/>
                </a:solidFill>
              </a:rPr>
            </a:br>
            <a:r>
              <a:rPr lang="en-CA" altLang="en-US" dirty="0">
                <a:solidFill>
                  <a:srgbClr val="FF0000"/>
                </a:solidFill>
              </a:rPr>
              <a:t>angles are equal</a:t>
            </a:r>
          </a:p>
        </p:txBody>
      </p:sp>
      <p:graphicFrame>
        <p:nvGraphicFramePr>
          <p:cNvPr id="4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294749"/>
              </p:ext>
            </p:extLst>
          </p:nvPr>
        </p:nvGraphicFramePr>
        <p:xfrm>
          <a:off x="2993750" y="3082423"/>
          <a:ext cx="262363" cy="16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40" imgW="279360" imgH="177480" progId="Equation.DSMT4">
                  <p:embed/>
                </p:oleObj>
              </mc:Choice>
              <mc:Fallback>
                <p:oleObj name="Equation" r:id="rId40" imgW="279360" imgH="177480" progId="Equation.DSMT4">
                  <p:embed/>
                  <p:pic>
                    <p:nvPicPr>
                      <p:cNvPr id="4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750" y="3082423"/>
                        <a:ext cx="262363" cy="165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576036"/>
              </p:ext>
            </p:extLst>
          </p:nvPr>
        </p:nvGraphicFramePr>
        <p:xfrm>
          <a:off x="873994" y="3079290"/>
          <a:ext cx="262363" cy="16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42" imgW="279360" imgH="177480" progId="Equation.DSMT4">
                  <p:embed/>
                </p:oleObj>
              </mc:Choice>
              <mc:Fallback>
                <p:oleObj name="Equation" r:id="rId42" imgW="279360" imgH="177480" progId="Equation.DSMT4">
                  <p:embed/>
                  <p:pic>
                    <p:nvPicPr>
                      <p:cNvPr id="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94" y="3079290"/>
                        <a:ext cx="262363" cy="165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655372"/>
              </p:ext>
            </p:extLst>
          </p:nvPr>
        </p:nvGraphicFramePr>
        <p:xfrm>
          <a:off x="2115278" y="1430451"/>
          <a:ext cx="131763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44" imgW="139680" imgH="177480" progId="Equation.DSMT4">
                  <p:embed/>
                </p:oleObj>
              </mc:Choice>
              <mc:Fallback>
                <p:oleObj name="Equation" r:id="rId44" imgW="139680" imgH="177480" progId="Equation.DSMT4">
                  <p:embed/>
                  <p:pic>
                    <p:nvPicPr>
                      <p:cNvPr id="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278" y="1430451"/>
                        <a:ext cx="131763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520394"/>
              </p:ext>
            </p:extLst>
          </p:nvPr>
        </p:nvGraphicFramePr>
        <p:xfrm>
          <a:off x="1799470" y="1595551"/>
          <a:ext cx="292713" cy="115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46" imgW="444240" imgH="177480" progId="Equation.DSMT4">
                  <p:embed/>
                </p:oleObj>
              </mc:Choice>
              <mc:Fallback>
                <p:oleObj name="Equation" r:id="rId46" imgW="444240" imgH="177480" progId="Equation.DSMT4">
                  <p:embed/>
                  <p:pic>
                    <p:nvPicPr>
                      <p:cNvPr id="4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9470" y="1595551"/>
                        <a:ext cx="292713" cy="1153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49345"/>
              </p:ext>
            </p:extLst>
          </p:nvPr>
        </p:nvGraphicFramePr>
        <p:xfrm>
          <a:off x="1062594" y="3253553"/>
          <a:ext cx="131763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48" imgW="139680" imgH="177480" progId="Equation.DSMT4">
                  <p:embed/>
                </p:oleObj>
              </mc:Choice>
              <mc:Fallback>
                <p:oleObj name="Equation" r:id="rId48" imgW="139680" imgH="177480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594" y="3253553"/>
                        <a:ext cx="131763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2323591"/>
              </p:ext>
            </p:extLst>
          </p:nvPr>
        </p:nvGraphicFramePr>
        <p:xfrm>
          <a:off x="2384430" y="3736143"/>
          <a:ext cx="262363" cy="16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50" imgW="279360" imgH="177480" progId="Equation.DSMT4">
                  <p:embed/>
                </p:oleObj>
              </mc:Choice>
              <mc:Fallback>
                <p:oleObj name="Equation" r:id="rId50" imgW="279360" imgH="177480" progId="Equation.DSMT4">
                  <p:embed/>
                  <p:pic>
                    <p:nvPicPr>
                      <p:cNvPr id="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30" y="3736143"/>
                        <a:ext cx="262363" cy="165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489712"/>
              </p:ext>
            </p:extLst>
          </p:nvPr>
        </p:nvGraphicFramePr>
        <p:xfrm>
          <a:off x="2115055" y="3755294"/>
          <a:ext cx="262363" cy="165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Equation" r:id="rId51" imgW="279360" imgH="177480" progId="Equation.DSMT4">
                  <p:embed/>
                </p:oleObj>
              </mc:Choice>
              <mc:Fallback>
                <p:oleObj name="Equation" r:id="rId51" imgW="279360" imgH="177480" progId="Equation.DSMT4">
                  <p:embed/>
                  <p:pic>
                    <p:nvPicPr>
                      <p:cNvPr id="5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055" y="3755294"/>
                        <a:ext cx="262363" cy="1651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10358"/>
              </p:ext>
            </p:extLst>
          </p:nvPr>
        </p:nvGraphicFramePr>
        <p:xfrm>
          <a:off x="2912523" y="3259923"/>
          <a:ext cx="292713" cy="115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52" imgW="444240" imgH="177480" progId="Equation.DSMT4">
                  <p:embed/>
                </p:oleObj>
              </mc:Choice>
              <mc:Fallback>
                <p:oleObj name="Equation" r:id="rId52" imgW="444240" imgH="177480" progId="Equation.DSMT4">
                  <p:embed/>
                  <p:pic>
                    <p:nvPicPr>
                      <p:cNvPr id="5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2523" y="3259923"/>
                        <a:ext cx="292713" cy="1153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161949"/>
              </p:ext>
            </p:extLst>
          </p:nvPr>
        </p:nvGraphicFramePr>
        <p:xfrm>
          <a:off x="2337544" y="3265810"/>
          <a:ext cx="300037" cy="11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54" imgW="457200" imgH="177480" progId="Equation.DSMT4">
                  <p:embed/>
                </p:oleObj>
              </mc:Choice>
              <mc:Fallback>
                <p:oleObj name="Equation" r:id="rId54" imgW="457200" imgH="177480" progId="Equation.DSMT4">
                  <p:embed/>
                  <p:pic>
                    <p:nvPicPr>
                      <p:cNvPr id="5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7544" y="3265810"/>
                        <a:ext cx="300037" cy="11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466154"/>
              </p:ext>
            </p:extLst>
          </p:nvPr>
        </p:nvGraphicFramePr>
        <p:xfrm>
          <a:off x="1949560" y="3106606"/>
          <a:ext cx="300037" cy="11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56" imgW="457200" imgH="177480" progId="Equation.DSMT4">
                  <p:embed/>
                </p:oleObj>
              </mc:Choice>
              <mc:Fallback>
                <p:oleObj name="Equation" r:id="rId56" imgW="457200" imgH="177480" progId="Equation.DSMT4">
                  <p:embed/>
                  <p:pic>
                    <p:nvPicPr>
                      <p:cNvPr id="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560" y="3106606"/>
                        <a:ext cx="300037" cy="11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850125"/>
              </p:ext>
            </p:extLst>
          </p:nvPr>
        </p:nvGraphicFramePr>
        <p:xfrm>
          <a:off x="2344955" y="3092879"/>
          <a:ext cx="341312" cy="11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Equation" r:id="rId58" imgW="520560" imgH="177480" progId="Equation.DSMT4">
                  <p:embed/>
                </p:oleObj>
              </mc:Choice>
              <mc:Fallback>
                <p:oleObj name="Equation" r:id="rId58" imgW="520560" imgH="177480" progId="Equation.DSMT4">
                  <p:embed/>
                  <p:pic>
                    <p:nvPicPr>
                      <p:cNvPr id="5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955" y="3092879"/>
                        <a:ext cx="341312" cy="11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168723"/>
              </p:ext>
            </p:extLst>
          </p:nvPr>
        </p:nvGraphicFramePr>
        <p:xfrm>
          <a:off x="293688" y="4565650"/>
          <a:ext cx="1028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60" imgW="609480" imgH="203040" progId="Equation.DSMT4">
                  <p:embed/>
                </p:oleObj>
              </mc:Choice>
              <mc:Fallback>
                <p:oleObj name="Equation" r:id="rId60" imgW="609480" imgH="203040" progId="Equation.DSMT4">
                  <p:embed/>
                  <p:pic>
                    <p:nvPicPr>
                      <p:cNvPr id="5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4565650"/>
                        <a:ext cx="10287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534247"/>
              </p:ext>
            </p:extLst>
          </p:nvPr>
        </p:nvGraphicFramePr>
        <p:xfrm>
          <a:off x="1365250" y="4590227"/>
          <a:ext cx="792163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62" imgW="469800" imgH="177480" progId="Equation.DSMT4">
                  <p:embed/>
                </p:oleObj>
              </mc:Choice>
              <mc:Fallback>
                <p:oleObj name="Equation" r:id="rId62" imgW="469800" imgH="177480" progId="Equation.DSMT4">
                  <p:embed/>
                  <p:pic>
                    <p:nvPicPr>
                      <p:cNvPr id="5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4590227"/>
                        <a:ext cx="792163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052069"/>
              </p:ext>
            </p:extLst>
          </p:nvPr>
        </p:nvGraphicFramePr>
        <p:xfrm>
          <a:off x="806521" y="4996798"/>
          <a:ext cx="492125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64" imgW="291960" imgH="139680" progId="Equation.DSMT4">
                  <p:embed/>
                </p:oleObj>
              </mc:Choice>
              <mc:Fallback>
                <p:oleObj name="Equation" r:id="rId64" imgW="291960" imgH="139680" progId="Equation.DSMT4">
                  <p:embed/>
                  <p:pic>
                    <p:nvPicPr>
                      <p:cNvPr id="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521" y="4996798"/>
                        <a:ext cx="492125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Isosceles Triangle 1"/>
          <p:cNvSpPr/>
          <p:nvPr/>
        </p:nvSpPr>
        <p:spPr>
          <a:xfrm rot="1528154">
            <a:off x="888208" y="3023438"/>
            <a:ext cx="1694334" cy="619473"/>
          </a:xfrm>
          <a:prstGeom prst="triangle">
            <a:avLst>
              <a:gd name="adj" fmla="val 77427"/>
            </a:avLst>
          </a:prstGeom>
          <a:solidFill>
            <a:srgbClr val="00B0F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Isosceles Triangle 58"/>
          <p:cNvSpPr/>
          <p:nvPr/>
        </p:nvSpPr>
        <p:spPr>
          <a:xfrm rot="5034696">
            <a:off x="1357758" y="2033359"/>
            <a:ext cx="2792110" cy="1019235"/>
          </a:xfrm>
          <a:prstGeom prst="triangle">
            <a:avLst>
              <a:gd name="adj" fmla="val 77427"/>
            </a:avLst>
          </a:prstGeom>
          <a:solidFill>
            <a:srgbClr val="92D05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6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368059"/>
              </p:ext>
            </p:extLst>
          </p:nvPr>
        </p:nvGraphicFramePr>
        <p:xfrm>
          <a:off x="1336598" y="4954102"/>
          <a:ext cx="450850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66" imgW="266400" imgH="164880" progId="Equation.DSMT4">
                  <p:embed/>
                </p:oleObj>
              </mc:Choice>
              <mc:Fallback>
                <p:oleObj name="Equation" r:id="rId66" imgW="266400" imgH="164880" progId="Equation.DSMT4">
                  <p:embed/>
                  <p:pic>
                    <p:nvPicPr>
                      <p:cNvPr id="6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598" y="4954102"/>
                        <a:ext cx="450850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460581"/>
              </p:ext>
            </p:extLst>
          </p:nvPr>
        </p:nvGraphicFramePr>
        <p:xfrm>
          <a:off x="860091" y="5342564"/>
          <a:ext cx="428625" cy="23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68" imgW="253800" imgH="139680" progId="Equation.DSMT4">
                  <p:embed/>
                </p:oleObj>
              </mc:Choice>
              <mc:Fallback>
                <p:oleObj name="Equation" r:id="rId68" imgW="253800" imgH="139680" progId="Equation.DSMT4">
                  <p:embed/>
                  <p:pic>
                    <p:nvPicPr>
                      <p:cNvPr id="6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091" y="5342564"/>
                        <a:ext cx="428625" cy="233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818456"/>
              </p:ext>
            </p:extLst>
          </p:nvPr>
        </p:nvGraphicFramePr>
        <p:xfrm>
          <a:off x="1376835" y="5332877"/>
          <a:ext cx="214312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70" imgW="126720" imgH="126720" progId="Equation.DSMT4">
                  <p:embed/>
                </p:oleObj>
              </mc:Choice>
              <mc:Fallback>
                <p:oleObj name="Equation" r:id="rId70" imgW="126720" imgH="126720" progId="Equation.DSMT4">
                  <p:embed/>
                  <p:pic>
                    <p:nvPicPr>
                      <p:cNvPr id="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835" y="5332877"/>
                        <a:ext cx="214312" cy="21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862610"/>
              </p:ext>
            </p:extLst>
          </p:nvPr>
        </p:nvGraphicFramePr>
        <p:xfrm>
          <a:off x="1831756" y="4840914"/>
          <a:ext cx="1331913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72" imgW="787320" imgH="431640" progId="Equation.DSMT4">
                  <p:embed/>
                </p:oleObj>
              </mc:Choice>
              <mc:Fallback>
                <p:oleObj name="Equation" r:id="rId72" imgW="787320" imgH="431640" progId="Equation.DSMT4">
                  <p:embed/>
                  <p:pic>
                    <p:nvPicPr>
                      <p:cNvPr id="6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756" y="4840914"/>
                        <a:ext cx="1331913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548727" y="2819418"/>
            <a:ext cx="47500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CA" altLang="en-US" dirty="0">
                <a:solidFill>
                  <a:srgbClr val="FF0000"/>
                </a:solidFill>
              </a:rPr>
              <a:t>Now use the formula from the previous slide:</a:t>
            </a:r>
          </a:p>
        </p:txBody>
      </p:sp>
      <p:graphicFrame>
        <p:nvGraphicFramePr>
          <p:cNvPr id="6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410093"/>
              </p:ext>
            </p:extLst>
          </p:nvPr>
        </p:nvGraphicFramePr>
        <p:xfrm>
          <a:off x="3689869" y="3174483"/>
          <a:ext cx="19558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74" imgW="1155600" imgH="253800" progId="Equation.DSMT4">
                  <p:embed/>
                </p:oleObj>
              </mc:Choice>
              <mc:Fallback>
                <p:oleObj name="Equation" r:id="rId74" imgW="1155600" imgH="253800" progId="Equation.DSMT4">
                  <p:embed/>
                  <p:pic>
                    <p:nvPicPr>
                      <p:cNvPr id="6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869" y="3174483"/>
                        <a:ext cx="19558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467226"/>
              </p:ext>
            </p:extLst>
          </p:nvPr>
        </p:nvGraphicFramePr>
        <p:xfrm>
          <a:off x="3947227" y="3587961"/>
          <a:ext cx="13112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76" imgW="774360" imgH="177480" progId="Equation.DSMT4">
                  <p:embed/>
                </p:oleObj>
              </mc:Choice>
              <mc:Fallback>
                <p:oleObj name="Equation" r:id="rId76" imgW="774360" imgH="177480" progId="Equation.DSMT4">
                  <p:embed/>
                  <p:pic>
                    <p:nvPicPr>
                      <p:cNvPr id="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7227" y="3587961"/>
                        <a:ext cx="1311275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710754"/>
              </p:ext>
            </p:extLst>
          </p:nvPr>
        </p:nvGraphicFramePr>
        <p:xfrm>
          <a:off x="3617397" y="3997640"/>
          <a:ext cx="1331913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78" imgW="787320" imgH="431640" progId="Equation.DSMT4">
                  <p:embed/>
                </p:oleObj>
              </mc:Choice>
              <mc:Fallback>
                <p:oleObj name="Equation" r:id="rId78" imgW="787320" imgH="431640" progId="Equation.DSMT4">
                  <p:embed/>
                  <p:pic>
                    <p:nvPicPr>
                      <p:cNvPr id="6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397" y="3997640"/>
                        <a:ext cx="1331913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0285422"/>
              </p:ext>
            </p:extLst>
          </p:nvPr>
        </p:nvGraphicFramePr>
        <p:xfrm>
          <a:off x="3617397" y="3954778"/>
          <a:ext cx="17605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79" imgW="1041120" imgH="457200" progId="Equation.DSMT4">
                  <p:embed/>
                </p:oleObj>
              </mc:Choice>
              <mc:Fallback>
                <p:oleObj name="Equation" r:id="rId79" imgW="1041120" imgH="457200" progId="Equation.DSMT4">
                  <p:embed/>
                  <p:pic>
                    <p:nvPicPr>
                      <p:cNvPr id="6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397" y="3954778"/>
                        <a:ext cx="17605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853593"/>
              </p:ext>
            </p:extLst>
          </p:nvPr>
        </p:nvGraphicFramePr>
        <p:xfrm>
          <a:off x="4022632" y="4712848"/>
          <a:ext cx="11604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81" imgW="685800" imgH="431640" progId="Equation.DSMT4">
                  <p:embed/>
                </p:oleObj>
              </mc:Choice>
              <mc:Fallback>
                <p:oleObj name="Equation" r:id="rId81" imgW="685800" imgH="431640" progId="Equation.DSMT4">
                  <p:embed/>
                  <p:pic>
                    <p:nvPicPr>
                      <p:cNvPr id="6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632" y="4712848"/>
                        <a:ext cx="116046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037543"/>
              </p:ext>
            </p:extLst>
          </p:nvPr>
        </p:nvGraphicFramePr>
        <p:xfrm>
          <a:off x="4049189" y="5470918"/>
          <a:ext cx="15049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83" imgW="888840" imgH="431640" progId="Equation.DSMT4">
                  <p:embed/>
                </p:oleObj>
              </mc:Choice>
              <mc:Fallback>
                <p:oleObj name="Equation" r:id="rId83" imgW="888840" imgH="431640" progId="Equation.DSMT4">
                  <p:embed/>
                  <p:pic>
                    <p:nvPicPr>
                      <p:cNvPr id="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189" y="5470918"/>
                        <a:ext cx="15049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220951"/>
              </p:ext>
            </p:extLst>
          </p:nvPr>
        </p:nvGraphicFramePr>
        <p:xfrm>
          <a:off x="5789248" y="5437188"/>
          <a:ext cx="14811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85" imgW="876240" imgH="431640" progId="Equation.DSMT4">
                  <p:embed/>
                </p:oleObj>
              </mc:Choice>
              <mc:Fallback>
                <p:oleObj name="Equation" r:id="rId85" imgW="876240" imgH="431640" progId="Equation.DSMT4">
                  <p:embed/>
                  <p:pic>
                    <p:nvPicPr>
                      <p:cNvPr id="7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248" y="5437188"/>
                        <a:ext cx="14811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421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18854 -0.32454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27" y="-1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21" grpId="0" animBg="1"/>
      <p:bldP spid="10" grpId="0" animBg="1"/>
      <p:bldP spid="39" grpId="0"/>
      <p:bldP spid="44" grpId="0"/>
      <p:bldP spid="2" grpId="0" animBg="1"/>
      <p:bldP spid="59" grpId="0" animBg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32" y="15326"/>
            <a:ext cx="7467600" cy="778098"/>
          </a:xfrm>
        </p:spPr>
        <p:txBody>
          <a:bodyPr/>
          <a:lstStyle/>
          <a:p>
            <a:r>
              <a:rPr lang="en-CA" dirty="0"/>
              <a:t>Review: Similar Triangles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1536" y="855552"/>
            <a:ext cx="8291264" cy="864096"/>
          </a:xfrm>
        </p:spPr>
        <p:txBody>
          <a:bodyPr>
            <a:normAutofit/>
          </a:bodyPr>
          <a:lstStyle/>
          <a:p>
            <a:r>
              <a:rPr lang="en-CA" dirty="0"/>
              <a:t>When two triangles are similar, then corresponding sides will have the same ratio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436724" y="2006214"/>
            <a:ext cx="1746914" cy="1405720"/>
          </a:xfrm>
          <a:prstGeom prst="triangle">
            <a:avLst>
              <a:gd name="adj" fmla="val 81250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1733261" y="2238227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/>
          <p:cNvSpPr/>
          <p:nvPr/>
        </p:nvSpPr>
        <p:spPr>
          <a:xfrm>
            <a:off x="1924330" y="3207218"/>
            <a:ext cx="150125" cy="13647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Isosceles Triangle 9"/>
          <p:cNvSpPr/>
          <p:nvPr/>
        </p:nvSpPr>
        <p:spPr>
          <a:xfrm rot="13480206">
            <a:off x="3427861" y="2568047"/>
            <a:ext cx="1746914" cy="1405720"/>
          </a:xfrm>
          <a:prstGeom prst="triangle">
            <a:avLst>
              <a:gd name="adj" fmla="val 81250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/>
          <p:cNvSpPr/>
          <p:nvPr/>
        </p:nvSpPr>
        <p:spPr>
          <a:xfrm rot="13480206">
            <a:off x="3607614" y="3206650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Heart 13"/>
          <p:cNvSpPr/>
          <p:nvPr/>
        </p:nvSpPr>
        <p:spPr>
          <a:xfrm>
            <a:off x="4123894" y="2363331"/>
            <a:ext cx="150125" cy="136478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64271" y="2287464"/>
          <a:ext cx="515772" cy="567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126720" imgH="139680" progId="Equation.DSMT4">
                  <p:embed/>
                </p:oleObj>
              </mc:Choice>
              <mc:Fallback>
                <p:oleObj name="Equation" r:id="rId4" imgW="126720" imgH="1396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271" y="2287464"/>
                        <a:ext cx="515772" cy="5673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980912" y="2241070"/>
          <a:ext cx="51593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26720" imgH="177480" progId="Equation.DSMT4">
                  <p:embed/>
                </p:oleObj>
              </mc:Choice>
              <mc:Fallback>
                <p:oleObj name="Equation" r:id="rId6" imgW="126720" imgH="17748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912" y="2241070"/>
                        <a:ext cx="51593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121268" y="3321115"/>
          <a:ext cx="4651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14120" imgH="139680" progId="Equation.DSMT4">
                  <p:embed/>
                </p:oleObj>
              </mc:Choice>
              <mc:Fallback>
                <p:oleObj name="Equation" r:id="rId8" imgW="114120" imgH="13968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1268" y="3321115"/>
                        <a:ext cx="465137" cy="56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349760" y="2250924"/>
          <a:ext cx="5683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39680" imgH="177480" progId="Equation.DSMT4">
                  <p:embed/>
                </p:oleObj>
              </mc:Choice>
              <mc:Fallback>
                <p:oleObj name="Equation" r:id="rId10" imgW="139680" imgH="17748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760" y="2250924"/>
                        <a:ext cx="5683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777195"/>
              </p:ext>
            </p:extLst>
          </p:nvPr>
        </p:nvGraphicFramePr>
        <p:xfrm>
          <a:off x="4730191" y="2273552"/>
          <a:ext cx="46513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14120" imgH="139680" progId="Equation.DSMT4">
                  <p:embed/>
                </p:oleObj>
              </mc:Choice>
              <mc:Fallback>
                <p:oleObj name="Equation" r:id="rId12" imgW="114120" imgH="1396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191" y="2273552"/>
                        <a:ext cx="465138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969653"/>
              </p:ext>
            </p:extLst>
          </p:nvPr>
        </p:nvGraphicFramePr>
        <p:xfrm>
          <a:off x="4101723" y="3342257"/>
          <a:ext cx="510890" cy="67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152280" imgH="203040" progId="Equation.DSMT4">
                  <p:embed/>
                </p:oleObj>
              </mc:Choice>
              <mc:Fallback>
                <p:oleObj name="Equation" r:id="rId14" imgW="152280" imgH="2030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723" y="3342257"/>
                        <a:ext cx="510890" cy="6798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6076950" y="1784350"/>
          <a:ext cx="10318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253800" imgH="139680" progId="Equation.DSMT4">
                  <p:embed/>
                </p:oleObj>
              </mc:Choice>
              <mc:Fallback>
                <p:oleObj name="Equation" r:id="rId16" imgW="253800" imgH="13968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6950" y="1784350"/>
                        <a:ext cx="10318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6983746" y="1616548"/>
          <a:ext cx="61912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152280" imgH="203040" progId="Equation.DSMT4">
                  <p:embed/>
                </p:oleObj>
              </mc:Choice>
              <mc:Fallback>
                <p:oleObj name="Equation" r:id="rId18" imgW="152280" imgH="2030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746" y="1616548"/>
                        <a:ext cx="619125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103938" y="2447925"/>
          <a:ext cx="979487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241200" imgH="177480" progId="Equation.DSMT4">
                  <p:embed/>
                </p:oleObj>
              </mc:Choice>
              <mc:Fallback>
                <p:oleObj name="Equation" r:id="rId20" imgW="24120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938" y="2447925"/>
                        <a:ext cx="979487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7011988" y="2408238"/>
          <a:ext cx="5683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139680" imgH="177480" progId="Equation.DSMT4">
                  <p:embed/>
                </p:oleObj>
              </mc:Choice>
              <mc:Fallback>
                <p:oleObj name="Equation" r:id="rId22" imgW="139680" imgH="1774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1988" y="2408238"/>
                        <a:ext cx="568325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6107113" y="3235325"/>
          <a:ext cx="9810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241200" imgH="139680" progId="Equation.DSMT4">
                  <p:embed/>
                </p:oleObj>
              </mc:Choice>
              <mc:Fallback>
                <p:oleObj name="Equation" r:id="rId24" imgW="241200" imgH="1396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3235325"/>
                        <a:ext cx="9810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7065963" y="3195638"/>
          <a:ext cx="4635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114120" imgH="139680" progId="Equation.DSMT4">
                  <p:embed/>
                </p:oleObj>
              </mc:Choice>
              <mc:Fallback>
                <p:oleObj name="Equation" r:id="rId26" imgW="114120" imgH="13968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5963" y="3195638"/>
                        <a:ext cx="4635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174631"/>
              </p:ext>
            </p:extLst>
          </p:nvPr>
        </p:nvGraphicFramePr>
        <p:xfrm>
          <a:off x="574664" y="3883224"/>
          <a:ext cx="1769683" cy="1063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8" imgW="698400" imgH="419040" progId="Equation.DSMT4">
                  <p:embed/>
                </p:oleObj>
              </mc:Choice>
              <mc:Fallback>
                <p:oleObj name="Equation" r:id="rId28" imgW="698400" imgH="41904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64" y="3883224"/>
                        <a:ext cx="1769683" cy="1063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613675" y="4810694"/>
          <a:ext cx="11271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0" imgW="444240" imgH="419040" progId="Equation.DSMT4">
                  <p:embed/>
                </p:oleObj>
              </mc:Choice>
              <mc:Fallback>
                <p:oleObj name="Equation" r:id="rId30" imgW="444240" imgH="419040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675" y="4810694"/>
                        <a:ext cx="1127125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24016" y="5862708"/>
          <a:ext cx="19970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2" imgW="787320" imgH="203040" progId="Equation.DSMT4">
                  <p:embed/>
                </p:oleObj>
              </mc:Choice>
              <mc:Fallback>
                <p:oleObj name="Equation" r:id="rId32" imgW="787320" imgH="203040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16" y="5862708"/>
                        <a:ext cx="1997075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445757" y="4022133"/>
          <a:ext cx="1062037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4" imgW="419040" imgH="419040" progId="Equation.DSMT4">
                  <p:embed/>
                </p:oleObj>
              </mc:Choice>
              <mc:Fallback>
                <p:oleObj name="Equation" r:id="rId34" imgW="419040" imgH="41904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757" y="4022133"/>
                        <a:ext cx="1062037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3115029" y="5851503"/>
          <a:ext cx="193357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6" imgW="761760" imgH="203040" progId="Equation.DSMT4">
                  <p:embed/>
                </p:oleObj>
              </mc:Choice>
              <mc:Fallback>
                <p:oleObj name="Equation" r:id="rId36" imgW="761760" imgH="20304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5029" y="5851503"/>
                        <a:ext cx="1933575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494463" y="4138613"/>
          <a:ext cx="10302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8" imgW="406080" imgH="393480" progId="Equation.DSMT4">
                  <p:embed/>
                </p:oleObj>
              </mc:Choice>
              <mc:Fallback>
                <p:oleObj name="Equation" r:id="rId38" imgW="406080" imgH="3934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463" y="4138613"/>
                        <a:ext cx="103028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6178550" y="5885525"/>
          <a:ext cx="18684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40" imgW="736560" imgH="177480" progId="Equation.DSMT4">
                  <p:embed/>
                </p:oleObj>
              </mc:Choice>
              <mc:Fallback>
                <p:oleObj name="Equation" r:id="rId40" imgW="736560" imgH="177480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550" y="5885525"/>
                        <a:ext cx="186848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I) Property of Intersecting Chords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352928" cy="964704"/>
          </a:xfrm>
        </p:spPr>
        <p:txBody>
          <a:bodyPr>
            <a:normAutofit/>
          </a:bodyPr>
          <a:lstStyle/>
          <a:p>
            <a:r>
              <a:rPr lang="en-CA" dirty="0"/>
              <a:t>In this section, we will explore three properties of intersecting chords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395536" y="1916832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/>
          <p:cNvCxnSpPr>
            <a:stCxn id="4" idx="3"/>
            <a:endCxn id="4" idx="7"/>
          </p:cNvCxnSpPr>
          <p:nvPr/>
        </p:nvCxnSpPr>
        <p:spPr>
          <a:xfrm flipV="1">
            <a:off x="663358" y="2184653"/>
            <a:ext cx="1293156" cy="129315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1"/>
            <a:endCxn id="4" idx="6"/>
          </p:cNvCxnSpPr>
          <p:nvPr/>
        </p:nvCxnSpPr>
        <p:spPr>
          <a:xfrm>
            <a:off x="663358" y="2184653"/>
            <a:ext cx="1560978" cy="6465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541"/>
              </p:ext>
            </p:extLst>
          </p:nvPr>
        </p:nvGraphicFramePr>
        <p:xfrm>
          <a:off x="416744" y="1916832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44" y="1916832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750853"/>
              </p:ext>
            </p:extLst>
          </p:nvPr>
        </p:nvGraphicFramePr>
        <p:xfrm>
          <a:off x="1928912" y="1987813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912" y="1987813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12577"/>
              </p:ext>
            </p:extLst>
          </p:nvPr>
        </p:nvGraphicFramePr>
        <p:xfrm>
          <a:off x="2195513" y="2697163"/>
          <a:ext cx="266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697163"/>
                        <a:ext cx="266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9865"/>
              </p:ext>
            </p:extLst>
          </p:nvPr>
        </p:nvGraphicFramePr>
        <p:xfrm>
          <a:off x="395536" y="3356992"/>
          <a:ext cx="288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64880" imgH="164880" progId="Equation.DSMT4">
                  <p:embed/>
                </p:oleObj>
              </mc:Choice>
              <mc:Fallback>
                <p:oleObj name="Equation" r:id="rId10" imgW="164880" imgH="16488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56992"/>
                        <a:ext cx="288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270497"/>
              </p:ext>
            </p:extLst>
          </p:nvPr>
        </p:nvGraphicFramePr>
        <p:xfrm>
          <a:off x="1475656" y="2565400"/>
          <a:ext cx="2667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52280" imgH="164880" progId="Equation.DSMT4">
                  <p:embed/>
                </p:oleObj>
              </mc:Choice>
              <mc:Fallback>
                <p:oleObj name="Equation" r:id="rId12" imgW="152280" imgH="1648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565400"/>
                        <a:ext cx="26670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901578" y="1974850"/>
          <a:ext cx="10223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583920" imgH="419040" progId="Equation.DSMT4">
                  <p:embed/>
                </p:oleObj>
              </mc:Choice>
              <mc:Fallback>
                <p:oleObj name="Equation" r:id="rId14" imgW="583920" imgH="41904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578" y="1974850"/>
                        <a:ext cx="102235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059832" y="2425328"/>
          <a:ext cx="4667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266400" imgH="203040" progId="Equation.DSMT4">
                  <p:embed/>
                </p:oleObj>
              </mc:Choice>
              <mc:Fallback>
                <p:oleObj name="Equation" r:id="rId16" imgW="266400" imgH="2030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425328"/>
                        <a:ext cx="4667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923928" y="1974850"/>
          <a:ext cx="8001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457200" imgH="419040" progId="Equation.DSMT4">
                  <p:embed/>
                </p:oleObj>
              </mc:Choice>
              <mc:Fallback>
                <p:oleObj name="Equation" r:id="rId18" imgW="457200" imgH="4190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974850"/>
                        <a:ext cx="8001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39952" y="2414588"/>
          <a:ext cx="4222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241200" imgH="215640" progId="Equation.DSMT4">
                  <p:embed/>
                </p:oleObj>
              </mc:Choice>
              <mc:Fallback>
                <p:oleObj name="Equation" r:id="rId20" imgW="241200" imgH="2156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14588"/>
                        <a:ext cx="4222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514402"/>
              </p:ext>
            </p:extLst>
          </p:nvPr>
        </p:nvGraphicFramePr>
        <p:xfrm>
          <a:off x="2731765" y="3123183"/>
          <a:ext cx="22002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1257120" imgH="215640" progId="Equation.DSMT4">
                  <p:embed/>
                </p:oleObj>
              </mc:Choice>
              <mc:Fallback>
                <p:oleObj name="Equation" r:id="rId22" imgW="1257120" imgH="2156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1765" y="3123183"/>
                        <a:ext cx="22002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605554"/>
              </p:ext>
            </p:extLst>
          </p:nvPr>
        </p:nvGraphicFramePr>
        <p:xfrm>
          <a:off x="1029959" y="2146504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126720" imgH="139680" progId="Equation.DSMT4">
                  <p:embed/>
                </p:oleObj>
              </mc:Choice>
              <mc:Fallback>
                <p:oleObj name="Equation" r:id="rId24" imgW="126720" imgH="13968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959" y="2146504"/>
                        <a:ext cx="2222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733594"/>
              </p:ext>
            </p:extLst>
          </p:nvPr>
        </p:nvGraphicFramePr>
        <p:xfrm>
          <a:off x="1601788" y="2182813"/>
          <a:ext cx="2444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139680" imgH="164880" progId="Equation.DSMT4">
                  <p:embed/>
                </p:oleObj>
              </mc:Choice>
              <mc:Fallback>
                <p:oleObj name="Equation" r:id="rId26" imgW="139680" imgH="16488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8" y="2182813"/>
                        <a:ext cx="2444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705565"/>
              </p:ext>
            </p:extLst>
          </p:nvPr>
        </p:nvGraphicFramePr>
        <p:xfrm>
          <a:off x="1774825" y="2708920"/>
          <a:ext cx="22225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126720" imgH="126720" progId="Equation.DSMT4">
                  <p:embed/>
                </p:oleObj>
              </mc:Choice>
              <mc:Fallback>
                <p:oleObj name="Equation" r:id="rId28" imgW="126720" imgH="12672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708920"/>
                        <a:ext cx="222250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572547"/>
              </p:ext>
            </p:extLst>
          </p:nvPr>
        </p:nvGraphicFramePr>
        <p:xfrm>
          <a:off x="1115616" y="2996952"/>
          <a:ext cx="2667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152280" imgH="139680" progId="Equation.DSMT4">
                  <p:embed/>
                </p:oleObj>
              </mc:Choice>
              <mc:Fallback>
                <p:oleObj name="Equation" r:id="rId30" imgW="152280" imgH="1396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996952"/>
                        <a:ext cx="26670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133730"/>
              </p:ext>
            </p:extLst>
          </p:nvPr>
        </p:nvGraphicFramePr>
        <p:xfrm>
          <a:off x="5940152" y="1988840"/>
          <a:ext cx="10445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596880" imgH="393480" progId="Equation.DSMT4">
                  <p:embed/>
                </p:oleObj>
              </mc:Choice>
              <mc:Fallback>
                <p:oleObj name="Equation" r:id="rId32" imgW="596880" imgH="39348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988840"/>
                        <a:ext cx="104457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196016"/>
              </p:ext>
            </p:extLst>
          </p:nvPr>
        </p:nvGraphicFramePr>
        <p:xfrm>
          <a:off x="5562302" y="3068960"/>
          <a:ext cx="2178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1244520" imgH="253800" progId="Equation.DSMT4">
                  <p:embed/>
                </p:oleObj>
              </mc:Choice>
              <mc:Fallback>
                <p:oleObj name="Equation" r:id="rId34" imgW="1244520" imgH="253800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302" y="3068960"/>
                        <a:ext cx="21780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807894"/>
              </p:ext>
            </p:extLst>
          </p:nvPr>
        </p:nvGraphicFramePr>
        <p:xfrm>
          <a:off x="395536" y="3878768"/>
          <a:ext cx="86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6" imgW="495000" imgH="203040" progId="Equation.DSMT4">
                  <p:embed/>
                </p:oleObj>
              </mc:Choice>
              <mc:Fallback>
                <p:oleObj name="Equation" r:id="rId36" imgW="495000" imgH="203040" progId="Equation.DSMT4">
                  <p:embed/>
                  <p:pic>
                    <p:nvPicPr>
                      <p:cNvPr id="49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878768"/>
                        <a:ext cx="8667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Oval 49"/>
          <p:cNvSpPr/>
          <p:nvPr/>
        </p:nvSpPr>
        <p:spPr>
          <a:xfrm>
            <a:off x="390749" y="4245112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1" name="Straight Connector 50"/>
          <p:cNvCxnSpPr>
            <a:stCxn id="50" idx="3"/>
            <a:endCxn id="50" idx="7"/>
          </p:cNvCxnSpPr>
          <p:nvPr/>
        </p:nvCxnSpPr>
        <p:spPr>
          <a:xfrm flipV="1">
            <a:off x="658571" y="4512933"/>
            <a:ext cx="1293156" cy="129315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0" idx="1"/>
            <a:endCxn id="50" idx="6"/>
          </p:cNvCxnSpPr>
          <p:nvPr/>
        </p:nvCxnSpPr>
        <p:spPr>
          <a:xfrm>
            <a:off x="658571" y="4512933"/>
            <a:ext cx="1560978" cy="64657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682027"/>
              </p:ext>
            </p:extLst>
          </p:nvPr>
        </p:nvGraphicFramePr>
        <p:xfrm>
          <a:off x="411957" y="4245112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8" imgW="152280" imgH="164880" progId="Equation.DSMT4">
                  <p:embed/>
                </p:oleObj>
              </mc:Choice>
              <mc:Fallback>
                <p:oleObj name="Equation" r:id="rId38" imgW="152280" imgH="164880" progId="Equation.DSMT4">
                  <p:embed/>
                  <p:pic>
                    <p:nvPicPr>
                      <p:cNvPr id="53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57" y="4245112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293149"/>
              </p:ext>
            </p:extLst>
          </p:nvPr>
        </p:nvGraphicFramePr>
        <p:xfrm>
          <a:off x="1846263" y="4245112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9" imgW="152280" imgH="164880" progId="Equation.DSMT4">
                  <p:embed/>
                </p:oleObj>
              </mc:Choice>
              <mc:Fallback>
                <p:oleObj name="Equation" r:id="rId39" imgW="152280" imgH="164880" progId="Equation.DSMT4">
                  <p:embed/>
                  <p:pic>
                    <p:nvPicPr>
                      <p:cNvPr id="54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4245112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448623"/>
              </p:ext>
            </p:extLst>
          </p:nvPr>
        </p:nvGraphicFramePr>
        <p:xfrm>
          <a:off x="2191663" y="5027030"/>
          <a:ext cx="266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40" imgW="152280" imgH="177480" progId="Equation.DSMT4">
                  <p:embed/>
                </p:oleObj>
              </mc:Choice>
              <mc:Fallback>
                <p:oleObj name="Equation" r:id="rId40" imgW="152280" imgH="177480" progId="Equation.DSMT4">
                  <p:embed/>
                  <p:pic>
                    <p:nvPicPr>
                      <p:cNvPr id="5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1663" y="5027030"/>
                        <a:ext cx="266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953565"/>
              </p:ext>
            </p:extLst>
          </p:nvPr>
        </p:nvGraphicFramePr>
        <p:xfrm>
          <a:off x="390749" y="5685272"/>
          <a:ext cx="288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41" imgW="164880" imgH="164880" progId="Equation.DSMT4">
                  <p:embed/>
                </p:oleObj>
              </mc:Choice>
              <mc:Fallback>
                <p:oleObj name="Equation" r:id="rId41" imgW="164880" imgH="164880" progId="Equation.DSMT4">
                  <p:embed/>
                  <p:pic>
                    <p:nvPicPr>
                      <p:cNvPr id="5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749" y="5685272"/>
                        <a:ext cx="288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65250"/>
              </p:ext>
            </p:extLst>
          </p:nvPr>
        </p:nvGraphicFramePr>
        <p:xfrm>
          <a:off x="1470869" y="4893680"/>
          <a:ext cx="2667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42" imgW="152280" imgH="164880" progId="Equation.DSMT4">
                  <p:embed/>
                </p:oleObj>
              </mc:Choice>
              <mc:Fallback>
                <p:oleObj name="Equation" r:id="rId42" imgW="152280" imgH="164880" progId="Equation.DSMT4">
                  <p:embed/>
                  <p:pic>
                    <p:nvPicPr>
                      <p:cNvPr id="5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869" y="4893680"/>
                        <a:ext cx="26670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099238"/>
              </p:ext>
            </p:extLst>
          </p:nvPr>
        </p:nvGraphicFramePr>
        <p:xfrm>
          <a:off x="2825372" y="4089905"/>
          <a:ext cx="10890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43" imgW="622080" imgH="164880" progId="Equation.DSMT4">
                  <p:embed/>
                </p:oleObj>
              </mc:Choice>
              <mc:Fallback>
                <p:oleObj name="Equation" r:id="rId43" imgW="622080" imgH="164880" progId="Equation.DSMT4">
                  <p:embed/>
                  <p:pic>
                    <p:nvPicPr>
                      <p:cNvPr id="62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372" y="4089905"/>
                        <a:ext cx="10890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65694"/>
              </p:ext>
            </p:extLst>
          </p:nvPr>
        </p:nvGraphicFramePr>
        <p:xfrm>
          <a:off x="2784455" y="4419818"/>
          <a:ext cx="1155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45" imgW="660240" imgH="177480" progId="Equation.DSMT4">
                  <p:embed/>
                </p:oleObj>
              </mc:Choice>
              <mc:Fallback>
                <p:oleObj name="Equation" r:id="rId45" imgW="66024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55" y="4419818"/>
                        <a:ext cx="1155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337039"/>
              </p:ext>
            </p:extLst>
          </p:nvPr>
        </p:nvGraphicFramePr>
        <p:xfrm>
          <a:off x="2458363" y="4737351"/>
          <a:ext cx="18224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47" imgW="1041120" imgH="177480" progId="Equation.DSMT4">
                  <p:embed/>
                </p:oleObj>
              </mc:Choice>
              <mc:Fallback>
                <p:oleObj name="Equation" r:id="rId47" imgW="1041120" imgH="177480" progId="Equation.DSMT4">
                  <p:embed/>
                  <p:pic>
                    <p:nvPicPr>
                      <p:cNvPr id="64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8363" y="4737351"/>
                        <a:ext cx="182245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218947"/>
              </p:ext>
            </p:extLst>
          </p:nvPr>
        </p:nvGraphicFramePr>
        <p:xfrm>
          <a:off x="2487371" y="5027030"/>
          <a:ext cx="16668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49" imgW="952200" imgH="177480" progId="Equation.DSMT4">
                  <p:embed/>
                </p:oleObj>
              </mc:Choice>
              <mc:Fallback>
                <p:oleObj name="Equation" r:id="rId49" imgW="952200" imgH="177480" progId="Equation.DSMT4">
                  <p:embed/>
                  <p:pic>
                    <p:nvPicPr>
                      <p:cNvPr id="65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371" y="5027030"/>
                        <a:ext cx="166687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Straight Connector 65"/>
          <p:cNvCxnSpPr>
            <a:stCxn id="50" idx="3"/>
            <a:endCxn id="50" idx="1"/>
          </p:cNvCxnSpPr>
          <p:nvPr/>
        </p:nvCxnSpPr>
        <p:spPr>
          <a:xfrm flipV="1">
            <a:off x="658571" y="4512934"/>
            <a:ext cx="0" cy="12931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0" idx="6"/>
            <a:endCxn id="50" idx="7"/>
          </p:cNvCxnSpPr>
          <p:nvPr/>
        </p:nvCxnSpPr>
        <p:spPr>
          <a:xfrm flipH="1" flipV="1">
            <a:off x="1951727" y="4512934"/>
            <a:ext cx="267822" cy="64657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695777" y="4607473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4" name="Oval 73"/>
          <p:cNvSpPr/>
          <p:nvPr/>
        </p:nvSpPr>
        <p:spPr>
          <a:xfrm>
            <a:off x="1884140" y="4641817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Heart 74"/>
          <p:cNvSpPr/>
          <p:nvPr/>
        </p:nvSpPr>
        <p:spPr>
          <a:xfrm>
            <a:off x="685806" y="5582548"/>
            <a:ext cx="101048" cy="9177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Heart 75"/>
          <p:cNvSpPr/>
          <p:nvPr/>
        </p:nvSpPr>
        <p:spPr>
          <a:xfrm>
            <a:off x="2036089" y="5000652"/>
            <a:ext cx="101048" cy="9177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5-Point Star 40"/>
          <p:cNvSpPr/>
          <p:nvPr/>
        </p:nvSpPr>
        <p:spPr>
          <a:xfrm>
            <a:off x="1375003" y="4867301"/>
            <a:ext cx="95865" cy="977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7" name="5-Point Star 76"/>
          <p:cNvSpPr/>
          <p:nvPr/>
        </p:nvSpPr>
        <p:spPr>
          <a:xfrm>
            <a:off x="1676092" y="4804235"/>
            <a:ext cx="95865" cy="977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35563"/>
              </p:ext>
            </p:extLst>
          </p:nvPr>
        </p:nvGraphicFramePr>
        <p:xfrm>
          <a:off x="987946" y="4485351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51" imgW="126720" imgH="139680" progId="Equation.DSMT4">
                  <p:embed/>
                </p:oleObj>
              </mc:Choice>
              <mc:Fallback>
                <p:oleObj name="Equation" r:id="rId51" imgW="126720" imgH="139680" progId="Equation.DSMT4">
                  <p:embed/>
                  <p:pic>
                    <p:nvPicPr>
                      <p:cNvPr id="78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946" y="4485351"/>
                        <a:ext cx="2222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345877"/>
              </p:ext>
            </p:extLst>
          </p:nvPr>
        </p:nvGraphicFramePr>
        <p:xfrm>
          <a:off x="1559775" y="4521660"/>
          <a:ext cx="2444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52" imgW="139680" imgH="164880" progId="Equation.DSMT4">
                  <p:embed/>
                </p:oleObj>
              </mc:Choice>
              <mc:Fallback>
                <p:oleObj name="Equation" r:id="rId52" imgW="139680" imgH="164880" progId="Equation.DSMT4">
                  <p:embed/>
                  <p:pic>
                    <p:nvPicPr>
                      <p:cNvPr id="79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9775" y="4521660"/>
                        <a:ext cx="2444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180372"/>
              </p:ext>
            </p:extLst>
          </p:nvPr>
        </p:nvGraphicFramePr>
        <p:xfrm>
          <a:off x="1732812" y="5047767"/>
          <a:ext cx="22225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53" imgW="126720" imgH="126720" progId="Equation.DSMT4">
                  <p:embed/>
                </p:oleObj>
              </mc:Choice>
              <mc:Fallback>
                <p:oleObj name="Equation" r:id="rId53" imgW="126720" imgH="126720" progId="Equation.DSMT4">
                  <p:embed/>
                  <p:pic>
                    <p:nvPicPr>
                      <p:cNvPr id="8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2812" y="5047767"/>
                        <a:ext cx="222250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991461"/>
              </p:ext>
            </p:extLst>
          </p:nvPr>
        </p:nvGraphicFramePr>
        <p:xfrm>
          <a:off x="1073603" y="5335799"/>
          <a:ext cx="2667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54" imgW="152280" imgH="139680" progId="Equation.DSMT4">
                  <p:embed/>
                </p:oleObj>
              </mc:Choice>
              <mc:Fallback>
                <p:oleObj name="Equation" r:id="rId54" imgW="152280" imgH="139680" progId="Equation.DSMT4">
                  <p:embed/>
                  <p:pic>
                    <p:nvPicPr>
                      <p:cNvPr id="81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603" y="5335799"/>
                        <a:ext cx="26670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748136"/>
              </p:ext>
            </p:extLst>
          </p:nvPr>
        </p:nvGraphicFramePr>
        <p:xfrm>
          <a:off x="5502275" y="3992486"/>
          <a:ext cx="6667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55" imgW="380880" imgH="164880" progId="Equation.DSMT4">
                  <p:embed/>
                </p:oleObj>
              </mc:Choice>
              <mc:Fallback>
                <p:oleObj name="Equation" r:id="rId55" imgW="380880" imgH="164880" progId="Equation.DSMT4">
                  <p:embed/>
                  <p:pic>
                    <p:nvPicPr>
                      <p:cNvPr id="82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2275" y="3992486"/>
                        <a:ext cx="66675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611419"/>
              </p:ext>
            </p:extLst>
          </p:nvPr>
        </p:nvGraphicFramePr>
        <p:xfrm>
          <a:off x="5460918" y="4329822"/>
          <a:ext cx="688975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57" imgW="393480" imgH="139680" progId="Equation.DSMT4">
                  <p:embed/>
                </p:oleObj>
              </mc:Choice>
              <mc:Fallback>
                <p:oleObj name="Equation" r:id="rId57" imgW="393480" imgH="139680" progId="Equation.DSMT4">
                  <p:embed/>
                  <p:pic>
                    <p:nvPicPr>
                      <p:cNvPr id="83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0918" y="4329822"/>
                        <a:ext cx="688975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196706"/>
              </p:ext>
            </p:extLst>
          </p:nvPr>
        </p:nvGraphicFramePr>
        <p:xfrm>
          <a:off x="5272359" y="4626432"/>
          <a:ext cx="10445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59" imgW="596880" imgH="393480" progId="Equation.DSMT4">
                  <p:embed/>
                </p:oleObj>
              </mc:Choice>
              <mc:Fallback>
                <p:oleObj name="Equation" r:id="rId59" imgW="596880" imgH="393480" progId="Equation.DSMT4">
                  <p:embed/>
                  <p:pic>
                    <p:nvPicPr>
                      <p:cNvPr id="84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359" y="4626432"/>
                        <a:ext cx="1044575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21094"/>
              </p:ext>
            </p:extLst>
          </p:nvPr>
        </p:nvGraphicFramePr>
        <p:xfrm>
          <a:off x="5229150" y="5343305"/>
          <a:ext cx="3022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60" imgW="1726920" imgH="203040" progId="Equation.DSMT4">
                  <p:embed/>
                </p:oleObj>
              </mc:Choice>
              <mc:Fallback>
                <p:oleObj name="Equation" r:id="rId60" imgW="1726920" imgH="203040" progId="Equation.DSMT4">
                  <p:embed/>
                  <p:pic>
                    <p:nvPicPr>
                      <p:cNvPr id="85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9150" y="5343305"/>
                        <a:ext cx="3022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0" grpId="0" animBg="1"/>
      <p:bldP spid="73" grpId="0" animBg="1"/>
      <p:bldP spid="74" grpId="0" animBg="1"/>
      <p:bldP spid="75" grpId="0" animBg="1"/>
      <p:bldP spid="76" grpId="0" animBg="1"/>
      <p:bldP spid="41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74717"/>
          </a:xfrm>
        </p:spPr>
        <p:txBody>
          <a:bodyPr>
            <a:normAutofit fontScale="90000"/>
          </a:bodyPr>
          <a:lstStyle/>
          <a:p>
            <a:r>
              <a:rPr lang="en-CA" dirty="0"/>
              <a:t>Property of Intersecting Secants:</a:t>
            </a:r>
          </a:p>
        </p:txBody>
      </p:sp>
      <p:sp>
        <p:nvSpPr>
          <p:cNvPr id="4" name="Oval 3"/>
          <p:cNvSpPr/>
          <p:nvPr/>
        </p:nvSpPr>
        <p:spPr>
          <a:xfrm>
            <a:off x="299401" y="847187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flipV="1">
            <a:off x="567223" y="1351243"/>
            <a:ext cx="2540490" cy="105692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1"/>
          </p:cNvCxnSpPr>
          <p:nvPr/>
        </p:nvCxnSpPr>
        <p:spPr>
          <a:xfrm>
            <a:off x="567223" y="1115008"/>
            <a:ext cx="2540490" cy="23623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706699"/>
              </p:ext>
            </p:extLst>
          </p:nvPr>
        </p:nvGraphicFramePr>
        <p:xfrm>
          <a:off x="320609" y="847187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09" y="847187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561431"/>
              </p:ext>
            </p:extLst>
          </p:nvPr>
        </p:nvGraphicFramePr>
        <p:xfrm>
          <a:off x="1883577" y="990176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3577" y="990176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542232"/>
              </p:ext>
            </p:extLst>
          </p:nvPr>
        </p:nvGraphicFramePr>
        <p:xfrm>
          <a:off x="2099601" y="1711283"/>
          <a:ext cx="266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9601" y="1711283"/>
                        <a:ext cx="266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718966"/>
              </p:ext>
            </p:extLst>
          </p:nvPr>
        </p:nvGraphicFramePr>
        <p:xfrm>
          <a:off x="299401" y="2287347"/>
          <a:ext cx="288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64880" imgH="164880" progId="Equation.DSMT4">
                  <p:embed/>
                </p:oleObj>
              </mc:Choice>
              <mc:Fallback>
                <p:oleObj name="Equation" r:id="rId10" imgW="164880" imgH="1648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1" y="2287347"/>
                        <a:ext cx="288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251427"/>
              </p:ext>
            </p:extLst>
          </p:nvPr>
        </p:nvGraphicFramePr>
        <p:xfrm>
          <a:off x="3057037" y="1207227"/>
          <a:ext cx="2667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52280" imgH="164880" progId="Equation.DSMT4">
                  <p:embed/>
                </p:oleObj>
              </mc:Choice>
              <mc:Fallback>
                <p:oleObj name="Equation" r:id="rId12" imgW="152280" imgH="1648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037" y="1207227"/>
                        <a:ext cx="266700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902823"/>
              </p:ext>
            </p:extLst>
          </p:nvPr>
        </p:nvGraphicFramePr>
        <p:xfrm>
          <a:off x="1163497" y="919195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26720" imgH="139680" progId="Equation.DSMT4">
                  <p:embed/>
                </p:oleObj>
              </mc:Choice>
              <mc:Fallback>
                <p:oleObj name="Equation" r:id="rId14" imgW="126720" imgH="1396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497" y="919195"/>
                        <a:ext cx="2222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957759"/>
              </p:ext>
            </p:extLst>
          </p:nvPr>
        </p:nvGraphicFramePr>
        <p:xfrm>
          <a:off x="2387633" y="1063211"/>
          <a:ext cx="2444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139680" imgH="164880" progId="Equation.DSMT4">
                  <p:embed/>
                </p:oleObj>
              </mc:Choice>
              <mc:Fallback>
                <p:oleObj name="Equation" r:id="rId16" imgW="139680" imgH="16488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633" y="1063211"/>
                        <a:ext cx="2444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980849"/>
              </p:ext>
            </p:extLst>
          </p:nvPr>
        </p:nvGraphicFramePr>
        <p:xfrm>
          <a:off x="2603657" y="1567267"/>
          <a:ext cx="22225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126720" imgH="126720" progId="Equation.DSMT4">
                  <p:embed/>
                </p:oleObj>
              </mc:Choice>
              <mc:Fallback>
                <p:oleObj name="Equation" r:id="rId18" imgW="126720" imgH="12672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657" y="1567267"/>
                        <a:ext cx="222250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530275"/>
              </p:ext>
            </p:extLst>
          </p:nvPr>
        </p:nvGraphicFramePr>
        <p:xfrm>
          <a:off x="1091489" y="2143331"/>
          <a:ext cx="26670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152280" imgH="139680" progId="Equation.DSMT4">
                  <p:embed/>
                </p:oleObj>
              </mc:Choice>
              <mc:Fallback>
                <p:oleObj name="Equation" r:id="rId20" imgW="152280" imgH="13968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1489" y="2143331"/>
                        <a:ext cx="26670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054976"/>
              </p:ext>
            </p:extLst>
          </p:nvPr>
        </p:nvGraphicFramePr>
        <p:xfrm>
          <a:off x="3471325" y="1193237"/>
          <a:ext cx="10223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583920" imgH="419040" progId="Equation.DSMT4">
                  <p:embed/>
                </p:oleObj>
              </mc:Choice>
              <mc:Fallback>
                <p:oleObj name="Equation" r:id="rId22" imgW="583920" imgH="41904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325" y="1193237"/>
                        <a:ext cx="102235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663373"/>
              </p:ext>
            </p:extLst>
          </p:nvPr>
        </p:nvGraphicFramePr>
        <p:xfrm>
          <a:off x="3629579" y="1643715"/>
          <a:ext cx="4667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266400" imgH="203040" progId="Equation.DSMT4">
                  <p:embed/>
                </p:oleObj>
              </mc:Choice>
              <mc:Fallback>
                <p:oleObj name="Equation" r:id="rId24" imgW="266400" imgH="2030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9579" y="1643715"/>
                        <a:ext cx="46672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841790"/>
              </p:ext>
            </p:extLst>
          </p:nvPr>
        </p:nvGraphicFramePr>
        <p:xfrm>
          <a:off x="4493675" y="1193237"/>
          <a:ext cx="8001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457200" imgH="419040" progId="Equation.DSMT4">
                  <p:embed/>
                </p:oleObj>
              </mc:Choice>
              <mc:Fallback>
                <p:oleObj name="Equation" r:id="rId26" imgW="457200" imgH="41904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675" y="1193237"/>
                        <a:ext cx="8001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211204"/>
              </p:ext>
            </p:extLst>
          </p:nvPr>
        </p:nvGraphicFramePr>
        <p:xfrm>
          <a:off x="4698115" y="1644063"/>
          <a:ext cx="444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253800" imgH="203040" progId="Equation.DSMT4">
                  <p:embed/>
                </p:oleObj>
              </mc:Choice>
              <mc:Fallback>
                <p:oleObj name="Equation" r:id="rId28" imgW="253800" imgH="20304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8115" y="1644063"/>
                        <a:ext cx="4445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9411"/>
              </p:ext>
            </p:extLst>
          </p:nvPr>
        </p:nvGraphicFramePr>
        <p:xfrm>
          <a:off x="3301512" y="2341570"/>
          <a:ext cx="22002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1257120" imgH="215640" progId="Equation.DSMT4">
                  <p:embed/>
                </p:oleObj>
              </mc:Choice>
              <mc:Fallback>
                <p:oleObj name="Equation" r:id="rId30" imgW="1257120" imgH="21564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1512" y="2341570"/>
                        <a:ext cx="22002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312853"/>
              </p:ext>
            </p:extLst>
          </p:nvPr>
        </p:nvGraphicFramePr>
        <p:xfrm>
          <a:off x="6204057" y="1185275"/>
          <a:ext cx="18002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1028520" imgH="419040" progId="Equation.DSMT4">
                  <p:embed/>
                </p:oleObj>
              </mc:Choice>
              <mc:Fallback>
                <p:oleObj name="Equation" r:id="rId32" imgW="1028520" imgH="4190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4057" y="1185275"/>
                        <a:ext cx="18002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534302"/>
              </p:ext>
            </p:extLst>
          </p:nvPr>
        </p:nvGraphicFramePr>
        <p:xfrm>
          <a:off x="5934653" y="2346903"/>
          <a:ext cx="2933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1676160" imgH="253800" progId="Equation.DSMT4">
                  <p:embed/>
                </p:oleObj>
              </mc:Choice>
              <mc:Fallback>
                <p:oleObj name="Equation" r:id="rId34" imgW="1676160" imgH="2538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653" y="2346903"/>
                        <a:ext cx="2933700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648123"/>
              </p:ext>
            </p:extLst>
          </p:nvPr>
        </p:nvGraphicFramePr>
        <p:xfrm>
          <a:off x="443863" y="3156776"/>
          <a:ext cx="86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495000" imgH="203040" progId="Equation.DSMT4">
                  <p:embed/>
                </p:oleObj>
              </mc:Choice>
              <mc:Fallback>
                <p:oleObj name="Equation" r:id="rId36" imgW="495000" imgH="20304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3" y="3156776"/>
                        <a:ext cx="8667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327852" y="3604806"/>
            <a:ext cx="3024336" cy="1828800"/>
            <a:chOff x="327852" y="3604806"/>
            <a:chExt cx="3024336" cy="1828800"/>
          </a:xfrm>
        </p:grpSpPr>
        <p:sp>
          <p:nvSpPr>
            <p:cNvPr id="24" name="Oval 23"/>
            <p:cNvSpPr/>
            <p:nvPr/>
          </p:nvSpPr>
          <p:spPr>
            <a:xfrm>
              <a:off x="327852" y="3604806"/>
              <a:ext cx="1828800" cy="1828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>
              <a:stCxn id="24" idx="3"/>
            </p:cNvCxnSpPr>
            <p:nvPr/>
          </p:nvCxnSpPr>
          <p:spPr>
            <a:xfrm flipV="1">
              <a:off x="595674" y="4108862"/>
              <a:ext cx="2540490" cy="105692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4" idx="1"/>
            </p:cNvCxnSpPr>
            <p:nvPr/>
          </p:nvCxnSpPr>
          <p:spPr>
            <a:xfrm>
              <a:off x="595674" y="3872627"/>
              <a:ext cx="2540490" cy="23623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1908809"/>
                </p:ext>
              </p:extLst>
            </p:nvPr>
          </p:nvGraphicFramePr>
          <p:xfrm>
            <a:off x="349060" y="3604806"/>
            <a:ext cx="266824" cy="289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Equation" r:id="rId38" imgW="152280" imgH="164880" progId="Equation.DSMT4">
                    <p:embed/>
                  </p:oleObj>
                </mc:Choice>
                <mc:Fallback>
                  <p:oleObj name="Equation" r:id="rId38" imgW="152280" imgH="164880" progId="Equation.DSMT4">
                    <p:embed/>
                    <p:pic>
                      <p:nvPicPr>
                        <p:cNvPr id="27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060" y="3604806"/>
                          <a:ext cx="266824" cy="2890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8730709"/>
                </p:ext>
              </p:extLst>
            </p:nvPr>
          </p:nvGraphicFramePr>
          <p:xfrm>
            <a:off x="1912028" y="3747795"/>
            <a:ext cx="266824" cy="289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Equation" r:id="rId39" imgW="152280" imgH="164880" progId="Equation.DSMT4">
                    <p:embed/>
                  </p:oleObj>
                </mc:Choice>
                <mc:Fallback>
                  <p:oleObj name="Equation" r:id="rId39" imgW="152280" imgH="164880" progId="Equation.DSMT4">
                    <p:embed/>
                    <p:pic>
                      <p:nvPicPr>
                        <p:cNvPr id="28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2028" y="3747795"/>
                          <a:ext cx="266824" cy="2890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08647258"/>
                </p:ext>
              </p:extLst>
            </p:nvPr>
          </p:nvGraphicFramePr>
          <p:xfrm>
            <a:off x="2118787" y="4465638"/>
            <a:ext cx="266700" cy="311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Equation" r:id="rId40" imgW="152280" imgH="177480" progId="Equation.DSMT4">
                    <p:embed/>
                  </p:oleObj>
                </mc:Choice>
                <mc:Fallback>
                  <p:oleObj name="Equation" r:id="rId40" imgW="152280" imgH="177480" progId="Equation.DSMT4">
                    <p:embed/>
                    <p:pic>
                      <p:nvPicPr>
                        <p:cNvPr id="29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8787" y="4465638"/>
                          <a:ext cx="266700" cy="311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7806611"/>
                </p:ext>
              </p:extLst>
            </p:nvPr>
          </p:nvGraphicFramePr>
          <p:xfrm>
            <a:off x="327852" y="5044966"/>
            <a:ext cx="2889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Equation" r:id="rId41" imgW="164880" imgH="164880" progId="Equation.DSMT4">
                    <p:embed/>
                  </p:oleObj>
                </mc:Choice>
                <mc:Fallback>
                  <p:oleObj name="Equation" r:id="rId41" imgW="164880" imgH="164880" progId="Equation.DSMT4">
                    <p:embed/>
                    <p:pic>
                      <p:nvPicPr>
                        <p:cNvPr id="3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852" y="5044966"/>
                          <a:ext cx="2889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8832589"/>
                </p:ext>
              </p:extLst>
            </p:nvPr>
          </p:nvGraphicFramePr>
          <p:xfrm>
            <a:off x="3085488" y="3964846"/>
            <a:ext cx="266700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Equation" r:id="rId42" imgW="152280" imgH="164880" progId="Equation.DSMT4">
                    <p:embed/>
                  </p:oleObj>
                </mc:Choice>
                <mc:Fallback>
                  <p:oleObj name="Equation" r:id="rId42" imgW="152280" imgH="164880" progId="Equation.DSMT4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85488" y="3964846"/>
                          <a:ext cx="266700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01649685"/>
                </p:ext>
              </p:extLst>
            </p:nvPr>
          </p:nvGraphicFramePr>
          <p:xfrm>
            <a:off x="1191948" y="3676814"/>
            <a:ext cx="222250" cy="244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Equation" r:id="rId43" imgW="126720" imgH="139680" progId="Equation.DSMT4">
                    <p:embed/>
                  </p:oleObj>
                </mc:Choice>
                <mc:Fallback>
                  <p:oleObj name="Equation" r:id="rId43" imgW="126720" imgH="139680" progId="Equation.DSMT4">
                    <p:embed/>
                    <p:pic>
                      <p:nvPicPr>
                        <p:cNvPr id="32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1948" y="3676814"/>
                          <a:ext cx="222250" cy="244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1094841"/>
                </p:ext>
              </p:extLst>
            </p:nvPr>
          </p:nvGraphicFramePr>
          <p:xfrm>
            <a:off x="2416084" y="3820830"/>
            <a:ext cx="2444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Equation" r:id="rId44" imgW="139680" imgH="164880" progId="Equation.DSMT4">
                    <p:embed/>
                  </p:oleObj>
                </mc:Choice>
                <mc:Fallback>
                  <p:oleObj name="Equation" r:id="rId44" imgW="139680" imgH="164880" progId="Equation.DSMT4">
                    <p:embed/>
                    <p:pic>
                      <p:nvPicPr>
                        <p:cNvPr id="33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6084" y="3820830"/>
                          <a:ext cx="24447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9889909"/>
                </p:ext>
              </p:extLst>
            </p:nvPr>
          </p:nvGraphicFramePr>
          <p:xfrm>
            <a:off x="2632108" y="4324886"/>
            <a:ext cx="222250" cy="222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Equation" r:id="rId45" imgW="126720" imgH="126720" progId="Equation.DSMT4">
                    <p:embed/>
                  </p:oleObj>
                </mc:Choice>
                <mc:Fallback>
                  <p:oleObj name="Equation" r:id="rId45" imgW="126720" imgH="126720" progId="Equation.DSMT4">
                    <p:embed/>
                    <p:pic>
                      <p:nvPicPr>
                        <p:cNvPr id="34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2108" y="4324886"/>
                          <a:ext cx="222250" cy="222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6447080"/>
                </p:ext>
              </p:extLst>
            </p:nvPr>
          </p:nvGraphicFramePr>
          <p:xfrm>
            <a:off x="1119940" y="4900950"/>
            <a:ext cx="266700" cy="244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9" name="Equation" r:id="rId46" imgW="152280" imgH="139680" progId="Equation.DSMT4">
                    <p:embed/>
                  </p:oleObj>
                </mc:Choice>
                <mc:Fallback>
                  <p:oleObj name="Equation" r:id="rId46" imgW="152280" imgH="139680" progId="Equation.DSMT4">
                    <p:embed/>
                    <p:pic>
                      <p:nvPicPr>
                        <p:cNvPr id="35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9940" y="4900950"/>
                          <a:ext cx="266700" cy="244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7" name="Straight Connector 36"/>
            <p:cNvCxnSpPr>
              <a:stCxn id="24" idx="3"/>
            </p:cNvCxnSpPr>
            <p:nvPr/>
          </p:nvCxnSpPr>
          <p:spPr>
            <a:xfrm flipV="1">
              <a:off x="595674" y="3871734"/>
              <a:ext cx="0" cy="129405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4" idx="6"/>
            </p:cNvCxnSpPr>
            <p:nvPr/>
          </p:nvCxnSpPr>
          <p:spPr>
            <a:xfrm flipH="1" flipV="1">
              <a:off x="1982424" y="3998477"/>
              <a:ext cx="174228" cy="5207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227765"/>
              </p:ext>
            </p:extLst>
          </p:nvPr>
        </p:nvGraphicFramePr>
        <p:xfrm>
          <a:off x="2532978" y="4648623"/>
          <a:ext cx="18002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47" imgW="1028520" imgH="177480" progId="Equation.DSMT4">
                  <p:embed/>
                </p:oleObj>
              </mc:Choice>
              <mc:Fallback>
                <p:oleObj name="Equation" r:id="rId47" imgW="1028520" imgH="177480" progId="Equation.DSMT4">
                  <p:embed/>
                  <p:pic>
                    <p:nvPicPr>
                      <p:cNvPr id="4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2978" y="4648623"/>
                        <a:ext cx="180022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392073"/>
              </p:ext>
            </p:extLst>
          </p:nvPr>
        </p:nvGraphicFramePr>
        <p:xfrm>
          <a:off x="2525041" y="4988348"/>
          <a:ext cx="18002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49" imgW="1028520" imgH="177480" progId="Equation.DSMT4">
                  <p:embed/>
                </p:oleObj>
              </mc:Choice>
              <mc:Fallback>
                <p:oleObj name="Equation" r:id="rId49" imgW="1028520" imgH="177480" progId="Equation.DSMT4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041" y="4988348"/>
                        <a:ext cx="180022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677478"/>
              </p:ext>
            </p:extLst>
          </p:nvPr>
        </p:nvGraphicFramePr>
        <p:xfrm>
          <a:off x="2521850" y="5306478"/>
          <a:ext cx="18224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51" imgW="1041120" imgH="177480" progId="Equation.DSMT4">
                  <p:embed/>
                </p:oleObj>
              </mc:Choice>
              <mc:Fallback>
                <p:oleObj name="Equation" r:id="rId51" imgW="1041120" imgH="177480" progId="Equation.DSMT4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850" y="5306478"/>
                        <a:ext cx="182245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145678"/>
              </p:ext>
            </p:extLst>
          </p:nvPr>
        </p:nvGraphicFramePr>
        <p:xfrm>
          <a:off x="2560384" y="5634261"/>
          <a:ext cx="16668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3" imgW="952200" imgH="177480" progId="Equation.DSMT4">
                  <p:embed/>
                </p:oleObj>
              </mc:Choice>
              <mc:Fallback>
                <p:oleObj name="Equation" r:id="rId53" imgW="952200" imgH="177480" progId="Equation.DSMT4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384" y="5634261"/>
                        <a:ext cx="166687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Oval 48"/>
          <p:cNvSpPr/>
          <p:nvPr/>
        </p:nvSpPr>
        <p:spPr>
          <a:xfrm>
            <a:off x="635659" y="4983535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Oval 49"/>
          <p:cNvSpPr/>
          <p:nvPr/>
        </p:nvSpPr>
        <p:spPr>
          <a:xfrm>
            <a:off x="2049417" y="4056949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Heart 50"/>
          <p:cNvSpPr/>
          <p:nvPr/>
        </p:nvSpPr>
        <p:spPr>
          <a:xfrm>
            <a:off x="630535" y="3929065"/>
            <a:ext cx="101048" cy="9177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Heart 51"/>
          <p:cNvSpPr/>
          <p:nvPr/>
        </p:nvSpPr>
        <p:spPr>
          <a:xfrm>
            <a:off x="2156652" y="4351626"/>
            <a:ext cx="101048" cy="91774"/>
          </a:xfrm>
          <a:prstGeom prst="hea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5-Point Star 52"/>
          <p:cNvSpPr/>
          <p:nvPr/>
        </p:nvSpPr>
        <p:spPr>
          <a:xfrm>
            <a:off x="2729226" y="4111764"/>
            <a:ext cx="95865" cy="977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215675"/>
              </p:ext>
            </p:extLst>
          </p:nvPr>
        </p:nvGraphicFramePr>
        <p:xfrm>
          <a:off x="4718120" y="4627822"/>
          <a:ext cx="10890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55" imgW="622080" imgH="177480" progId="Equation.DSMT4">
                  <p:embed/>
                </p:oleObj>
              </mc:Choice>
              <mc:Fallback>
                <p:oleObj name="Equation" r:id="rId55" imgW="622080" imgH="177480" progId="Equation.DSMT4">
                  <p:embed/>
                  <p:pic>
                    <p:nvPicPr>
                      <p:cNvPr id="55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8120" y="4627822"/>
                        <a:ext cx="108902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405766"/>
              </p:ext>
            </p:extLst>
          </p:nvPr>
        </p:nvGraphicFramePr>
        <p:xfrm>
          <a:off x="4742821" y="5002911"/>
          <a:ext cx="104457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7" imgW="596880" imgH="177480" progId="Equation.DSMT4">
                  <p:embed/>
                </p:oleObj>
              </mc:Choice>
              <mc:Fallback>
                <p:oleObj name="Equation" r:id="rId57" imgW="596880" imgH="177480" progId="Equation.DSMT4">
                  <p:embed/>
                  <p:pic>
                    <p:nvPicPr>
                      <p:cNvPr id="56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821" y="5002911"/>
                        <a:ext cx="1044575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369740"/>
              </p:ext>
            </p:extLst>
          </p:nvPr>
        </p:nvGraphicFramePr>
        <p:xfrm>
          <a:off x="4550973" y="5353358"/>
          <a:ext cx="13112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59" imgW="749160" imgH="419040" progId="Equation.DSMT4">
                  <p:embed/>
                </p:oleObj>
              </mc:Choice>
              <mc:Fallback>
                <p:oleObj name="Equation" r:id="rId59" imgW="749160" imgH="419040" progId="Equation.DSMT4">
                  <p:embed/>
                  <p:pic>
                    <p:nvPicPr>
                      <p:cNvPr id="57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0973" y="5353358"/>
                        <a:ext cx="13112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348509"/>
              </p:ext>
            </p:extLst>
          </p:nvPr>
        </p:nvGraphicFramePr>
        <p:xfrm>
          <a:off x="3892250" y="6103416"/>
          <a:ext cx="3956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61" imgW="2260440" imgH="253800" progId="Equation.DSMT4">
                  <p:embed/>
                </p:oleObj>
              </mc:Choice>
              <mc:Fallback>
                <p:oleObj name="Equation" r:id="rId61" imgW="2260440" imgH="25380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250" y="6103416"/>
                        <a:ext cx="39560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622292"/>
              </p:ext>
            </p:extLst>
          </p:nvPr>
        </p:nvGraphicFramePr>
        <p:xfrm>
          <a:off x="5915610" y="5210068"/>
          <a:ext cx="220027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63" imgW="1257120" imgH="419040" progId="Equation.DSMT4">
                  <p:embed/>
                </p:oleObj>
              </mc:Choice>
              <mc:Fallback>
                <p:oleObj name="Equation" r:id="rId63" imgW="1257120" imgH="419040" progId="Equation.DSMT4">
                  <p:embed/>
                  <p:pic>
                    <p:nvPicPr>
                      <p:cNvPr id="59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610" y="5210068"/>
                        <a:ext cx="220027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700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34104"/>
          </a:xfrm>
        </p:spPr>
        <p:txBody>
          <a:bodyPr>
            <a:normAutofit fontScale="90000"/>
          </a:bodyPr>
          <a:lstStyle/>
          <a:p>
            <a:r>
              <a:rPr lang="en-CA" dirty="0"/>
              <a:t>Property of Tangent and Secant:</a:t>
            </a:r>
          </a:p>
        </p:txBody>
      </p:sp>
      <p:sp>
        <p:nvSpPr>
          <p:cNvPr id="4" name="Oval 3"/>
          <p:cNvSpPr/>
          <p:nvPr/>
        </p:nvSpPr>
        <p:spPr>
          <a:xfrm>
            <a:off x="314421" y="919125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86429" y="2762758"/>
            <a:ext cx="259228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1"/>
          </p:cNvCxnSpPr>
          <p:nvPr/>
        </p:nvCxnSpPr>
        <p:spPr>
          <a:xfrm>
            <a:off x="582243" y="1186946"/>
            <a:ext cx="2390992" cy="157325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855614"/>
              </p:ext>
            </p:extLst>
          </p:nvPr>
        </p:nvGraphicFramePr>
        <p:xfrm>
          <a:off x="335629" y="919125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629" y="919125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153211"/>
              </p:ext>
            </p:extLst>
          </p:nvPr>
        </p:nvGraphicFramePr>
        <p:xfrm>
          <a:off x="2057347" y="1932064"/>
          <a:ext cx="266824" cy="289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347" y="1932064"/>
                        <a:ext cx="266824" cy="2890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012997"/>
              </p:ext>
            </p:extLst>
          </p:nvPr>
        </p:nvGraphicFramePr>
        <p:xfrm>
          <a:off x="2978221" y="2602371"/>
          <a:ext cx="266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221" y="2602371"/>
                        <a:ext cx="266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976984"/>
              </p:ext>
            </p:extLst>
          </p:nvPr>
        </p:nvGraphicFramePr>
        <p:xfrm>
          <a:off x="1070071" y="2733935"/>
          <a:ext cx="2889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64880" imgH="164880" progId="Equation.DSMT4">
                  <p:embed/>
                </p:oleObj>
              </mc:Choice>
              <mc:Fallback>
                <p:oleObj name="Equation" r:id="rId10" imgW="164880" imgH="1648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071" y="2733935"/>
                        <a:ext cx="2889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417264"/>
              </p:ext>
            </p:extLst>
          </p:nvPr>
        </p:nvGraphicFramePr>
        <p:xfrm>
          <a:off x="1292817" y="1435633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817" y="1435633"/>
                        <a:ext cx="2222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54916"/>
              </p:ext>
            </p:extLst>
          </p:nvPr>
        </p:nvGraphicFramePr>
        <p:xfrm>
          <a:off x="2466153" y="2195599"/>
          <a:ext cx="2444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139680" imgH="164880" progId="Equation.DSMT4">
                  <p:embed/>
                </p:oleObj>
              </mc:Choice>
              <mc:Fallback>
                <p:oleObj name="Equation" r:id="rId14" imgW="139680" imgH="1648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153" y="2195599"/>
                        <a:ext cx="24447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181621"/>
              </p:ext>
            </p:extLst>
          </p:nvPr>
        </p:nvGraphicFramePr>
        <p:xfrm>
          <a:off x="2015427" y="2744105"/>
          <a:ext cx="22225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26720" imgH="126720" progId="Equation.DSMT4">
                  <p:embed/>
                </p:oleObj>
              </mc:Choice>
              <mc:Fallback>
                <p:oleObj name="Equation" r:id="rId16" imgW="126720" imgH="12672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5427" y="2744105"/>
                        <a:ext cx="222250" cy="22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244106"/>
              </p:ext>
            </p:extLst>
          </p:nvPr>
        </p:nvGraphicFramePr>
        <p:xfrm>
          <a:off x="3647776" y="1073531"/>
          <a:ext cx="10223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583920" imgH="419040" progId="Equation.DSMT4">
                  <p:embed/>
                </p:oleObj>
              </mc:Choice>
              <mc:Fallback>
                <p:oleObj name="Equation" r:id="rId18" imgW="583920" imgH="419040" progId="Equation.DSMT4">
                  <p:embed/>
                  <p:pic>
                    <p:nvPicPr>
                      <p:cNvPr id="1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7776" y="1073531"/>
                        <a:ext cx="102235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010792"/>
              </p:ext>
            </p:extLst>
          </p:nvPr>
        </p:nvGraphicFramePr>
        <p:xfrm>
          <a:off x="3804856" y="1514016"/>
          <a:ext cx="4667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266400" imgH="215640" progId="Equation.DSMT4">
                  <p:embed/>
                </p:oleObj>
              </mc:Choice>
              <mc:Fallback>
                <p:oleObj name="Equation" r:id="rId20" imgW="266400" imgH="215640" progId="Equation.DSMT4">
                  <p:embed/>
                  <p:pic>
                    <p:nvPicPr>
                      <p:cNvPr id="1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4856" y="1514016"/>
                        <a:ext cx="46672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51960"/>
              </p:ext>
            </p:extLst>
          </p:nvPr>
        </p:nvGraphicFramePr>
        <p:xfrm>
          <a:off x="4670126" y="1073531"/>
          <a:ext cx="8001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457200" imgH="419040" progId="Equation.DSMT4">
                  <p:embed/>
                </p:oleObj>
              </mc:Choice>
              <mc:Fallback>
                <p:oleObj name="Equation" r:id="rId22" imgW="457200" imgH="419040" progId="Equation.DSMT4">
                  <p:embed/>
                  <p:pic>
                    <p:nvPicPr>
                      <p:cNvPr id="1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126" y="1073531"/>
                        <a:ext cx="8001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124155"/>
              </p:ext>
            </p:extLst>
          </p:nvPr>
        </p:nvGraphicFramePr>
        <p:xfrm>
          <a:off x="4874831" y="1514016"/>
          <a:ext cx="4445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253800" imgH="215640" progId="Equation.DSMT4">
                  <p:embed/>
                </p:oleObj>
              </mc:Choice>
              <mc:Fallback>
                <p:oleObj name="Equation" r:id="rId24" imgW="253800" imgH="215640" progId="Equation.DSMT4">
                  <p:embed/>
                  <p:pic>
                    <p:nvPicPr>
                      <p:cNvPr id="1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4831" y="1514016"/>
                        <a:ext cx="444500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050787"/>
              </p:ext>
            </p:extLst>
          </p:nvPr>
        </p:nvGraphicFramePr>
        <p:xfrm>
          <a:off x="3728912" y="2122028"/>
          <a:ext cx="200025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1143000" imgH="330120" progId="Equation.DSMT4">
                  <p:embed/>
                </p:oleObj>
              </mc:Choice>
              <mc:Fallback>
                <p:oleObj name="Equation" r:id="rId26" imgW="1143000" imgH="330120" progId="Equation.DSMT4">
                  <p:embed/>
                  <p:pic>
                    <p:nvPicPr>
                      <p:cNvPr id="1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8912" y="2122028"/>
                        <a:ext cx="2000250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280602"/>
              </p:ext>
            </p:extLst>
          </p:nvPr>
        </p:nvGraphicFramePr>
        <p:xfrm>
          <a:off x="6360461" y="1066341"/>
          <a:ext cx="13779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787320" imgH="419040" progId="Equation.DSMT4">
                  <p:embed/>
                </p:oleObj>
              </mc:Choice>
              <mc:Fallback>
                <p:oleObj name="Equation" r:id="rId28" imgW="787320" imgH="419040" progId="Equation.DSMT4">
                  <p:embed/>
                  <p:pic>
                    <p:nvPicPr>
                      <p:cNvPr id="19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0461" y="1066341"/>
                        <a:ext cx="137795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941375"/>
              </p:ext>
            </p:extLst>
          </p:nvPr>
        </p:nvGraphicFramePr>
        <p:xfrm>
          <a:off x="6591323" y="2098135"/>
          <a:ext cx="20891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1193760" imgH="279360" progId="Equation.DSMT4">
                  <p:embed/>
                </p:oleObj>
              </mc:Choice>
              <mc:Fallback>
                <p:oleObj name="Equation" r:id="rId30" imgW="1193760" imgH="279360" progId="Equation.DSMT4">
                  <p:embed/>
                  <p:pic>
                    <p:nvPicPr>
                      <p:cNvPr id="2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23" y="2098135"/>
                        <a:ext cx="20891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292431"/>
              </p:ext>
            </p:extLst>
          </p:nvPr>
        </p:nvGraphicFramePr>
        <p:xfrm>
          <a:off x="443863" y="3156776"/>
          <a:ext cx="8667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2" imgW="495000" imgH="203040" progId="Equation.DSMT4">
                  <p:embed/>
                </p:oleObj>
              </mc:Choice>
              <mc:Fallback>
                <p:oleObj name="Equation" r:id="rId32" imgW="495000" imgH="20304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3" y="3156776"/>
                        <a:ext cx="866775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442727" y="3691252"/>
            <a:ext cx="2930500" cy="2103735"/>
            <a:chOff x="442727" y="3691252"/>
            <a:chExt cx="2930500" cy="2103735"/>
          </a:xfrm>
        </p:grpSpPr>
        <p:sp>
          <p:nvSpPr>
            <p:cNvPr id="22" name="Oval 21"/>
            <p:cNvSpPr/>
            <p:nvPr/>
          </p:nvSpPr>
          <p:spPr>
            <a:xfrm>
              <a:off x="442727" y="3691252"/>
              <a:ext cx="1828800" cy="18288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514735" y="5534885"/>
              <a:ext cx="259228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2" idx="1"/>
            </p:cNvCxnSpPr>
            <p:nvPr/>
          </p:nvCxnSpPr>
          <p:spPr>
            <a:xfrm>
              <a:off x="710549" y="3959073"/>
              <a:ext cx="2390992" cy="1573257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772454"/>
                </p:ext>
              </p:extLst>
            </p:nvPr>
          </p:nvGraphicFramePr>
          <p:xfrm>
            <a:off x="463935" y="3691252"/>
            <a:ext cx="266824" cy="289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" name="Equation" r:id="rId34" imgW="152280" imgH="164880" progId="Equation.DSMT4">
                    <p:embed/>
                  </p:oleObj>
                </mc:Choice>
                <mc:Fallback>
                  <p:oleObj name="Equation" r:id="rId34" imgW="152280" imgH="164880" progId="Equation.DSMT4">
                    <p:embed/>
                    <p:pic>
                      <p:nvPicPr>
                        <p:cNvPr id="25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935" y="3691252"/>
                          <a:ext cx="266824" cy="2890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74865417"/>
                </p:ext>
              </p:extLst>
            </p:nvPr>
          </p:nvGraphicFramePr>
          <p:xfrm>
            <a:off x="2185343" y="4697957"/>
            <a:ext cx="266824" cy="289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4" name="Equation" r:id="rId35" imgW="152280" imgH="164880" progId="Equation.DSMT4">
                    <p:embed/>
                  </p:oleObj>
                </mc:Choice>
                <mc:Fallback>
                  <p:oleObj name="Equation" r:id="rId35" imgW="152280" imgH="164880" progId="Equation.DSMT4">
                    <p:embed/>
                    <p:pic>
                      <p:nvPicPr>
                        <p:cNvPr id="26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5343" y="4697957"/>
                          <a:ext cx="266824" cy="2890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8179154"/>
                </p:ext>
              </p:extLst>
            </p:nvPr>
          </p:nvGraphicFramePr>
          <p:xfrm>
            <a:off x="3106527" y="5374498"/>
            <a:ext cx="266700" cy="311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5" name="Equation" r:id="rId36" imgW="152280" imgH="177480" progId="Equation.DSMT4">
                    <p:embed/>
                  </p:oleObj>
                </mc:Choice>
                <mc:Fallback>
                  <p:oleObj name="Equation" r:id="rId36" imgW="152280" imgH="177480" progId="Equation.DSMT4">
                    <p:embed/>
                    <p:pic>
                      <p:nvPicPr>
                        <p:cNvPr id="27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6527" y="5374498"/>
                          <a:ext cx="266700" cy="311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4434844"/>
                </p:ext>
              </p:extLst>
            </p:nvPr>
          </p:nvGraphicFramePr>
          <p:xfrm>
            <a:off x="1198377" y="5506062"/>
            <a:ext cx="2889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" name="Equation" r:id="rId37" imgW="164880" imgH="164880" progId="Equation.DSMT4">
                    <p:embed/>
                  </p:oleObj>
                </mc:Choice>
                <mc:Fallback>
                  <p:oleObj name="Equation" r:id="rId37" imgW="164880" imgH="164880" progId="Equation.DSMT4">
                    <p:embed/>
                    <p:pic>
                      <p:nvPicPr>
                        <p:cNvPr id="28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8377" y="5506062"/>
                          <a:ext cx="2889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83907016"/>
                </p:ext>
              </p:extLst>
            </p:nvPr>
          </p:nvGraphicFramePr>
          <p:xfrm>
            <a:off x="1421123" y="4207760"/>
            <a:ext cx="222250" cy="244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" name="Equation" r:id="rId38" imgW="126720" imgH="139680" progId="Equation.DSMT4">
                    <p:embed/>
                  </p:oleObj>
                </mc:Choice>
                <mc:Fallback>
                  <p:oleObj name="Equation" r:id="rId38" imgW="126720" imgH="139680" progId="Equation.DSMT4">
                    <p:embed/>
                    <p:pic>
                      <p:nvPicPr>
                        <p:cNvPr id="29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1123" y="4207760"/>
                          <a:ext cx="222250" cy="2444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7434857"/>
                </p:ext>
              </p:extLst>
            </p:nvPr>
          </p:nvGraphicFramePr>
          <p:xfrm>
            <a:off x="2594459" y="4967726"/>
            <a:ext cx="2444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8" name="Equation" r:id="rId39" imgW="139680" imgH="164880" progId="Equation.DSMT4">
                    <p:embed/>
                  </p:oleObj>
                </mc:Choice>
                <mc:Fallback>
                  <p:oleObj name="Equation" r:id="rId39" imgW="139680" imgH="164880" progId="Equation.DSMT4">
                    <p:embed/>
                    <p:pic>
                      <p:nvPicPr>
                        <p:cNvPr id="3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4459" y="4967726"/>
                          <a:ext cx="24447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2860984"/>
                </p:ext>
              </p:extLst>
            </p:nvPr>
          </p:nvGraphicFramePr>
          <p:xfrm>
            <a:off x="2143733" y="5516232"/>
            <a:ext cx="222250" cy="222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9" name="Equation" r:id="rId40" imgW="126720" imgH="126720" progId="Equation.DSMT4">
                    <p:embed/>
                  </p:oleObj>
                </mc:Choice>
                <mc:Fallback>
                  <p:oleObj name="Equation" r:id="rId40" imgW="126720" imgH="126720" progId="Equation.DSMT4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3733" y="5516232"/>
                          <a:ext cx="222250" cy="222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2" name="Straight Connector 31"/>
            <p:cNvCxnSpPr>
              <a:stCxn id="22" idx="1"/>
              <a:endCxn id="22" idx="4"/>
            </p:cNvCxnSpPr>
            <p:nvPr/>
          </p:nvCxnSpPr>
          <p:spPr>
            <a:xfrm>
              <a:off x="710549" y="3959074"/>
              <a:ext cx="646578" cy="156097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2" idx="4"/>
            </p:cNvCxnSpPr>
            <p:nvPr/>
          </p:nvCxnSpPr>
          <p:spPr>
            <a:xfrm flipV="1">
              <a:off x="1357127" y="4940770"/>
              <a:ext cx="854241" cy="57928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568408"/>
              </p:ext>
            </p:extLst>
          </p:nvPr>
        </p:nvGraphicFramePr>
        <p:xfrm>
          <a:off x="3297355" y="3620480"/>
          <a:ext cx="34004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41" imgW="1942920" imgH="253800" progId="Equation.DSMT4">
                  <p:embed/>
                </p:oleObj>
              </mc:Choice>
              <mc:Fallback>
                <p:oleObj name="Equation" r:id="rId41" imgW="1942920" imgH="253800" progId="Equation.DSMT4">
                  <p:embed/>
                  <p:pic>
                    <p:nvPicPr>
                      <p:cNvPr id="4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355" y="3620480"/>
                        <a:ext cx="34004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835688"/>
              </p:ext>
            </p:extLst>
          </p:nvPr>
        </p:nvGraphicFramePr>
        <p:xfrm>
          <a:off x="3286242" y="3982977"/>
          <a:ext cx="34226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43" imgW="1955520" imgH="253800" progId="Equation.DSMT4">
                  <p:embed/>
                </p:oleObj>
              </mc:Choice>
              <mc:Fallback>
                <p:oleObj name="Equation" r:id="rId43" imgW="1955520" imgH="253800" progId="Equation.DSMT4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242" y="3982977"/>
                        <a:ext cx="34226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32165"/>
              </p:ext>
            </p:extLst>
          </p:nvPr>
        </p:nvGraphicFramePr>
        <p:xfrm>
          <a:off x="3291379" y="4337077"/>
          <a:ext cx="43116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5" imgW="2463480" imgH="279360" progId="Equation.DSMT4">
                  <p:embed/>
                </p:oleObj>
              </mc:Choice>
              <mc:Fallback>
                <p:oleObj name="Equation" r:id="rId45" imgW="2463480" imgH="279360" progId="Equation.DSMT4">
                  <p:embed/>
                  <p:pic>
                    <p:nvPicPr>
                      <p:cNvPr id="42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379" y="4337077"/>
                        <a:ext cx="43116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233611"/>
              </p:ext>
            </p:extLst>
          </p:nvPr>
        </p:nvGraphicFramePr>
        <p:xfrm>
          <a:off x="3327819" y="4765690"/>
          <a:ext cx="16446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47" imgW="939600" imgH="177480" progId="Equation.DSMT4">
                  <p:embed/>
                </p:oleObj>
              </mc:Choice>
              <mc:Fallback>
                <p:oleObj name="Equation" r:id="rId47" imgW="939600" imgH="177480" progId="Equation.DSMT4">
                  <p:embed/>
                  <p:pic>
                    <p:nvPicPr>
                      <p:cNvPr id="43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819" y="4765690"/>
                        <a:ext cx="164465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Oval 43"/>
          <p:cNvSpPr/>
          <p:nvPr/>
        </p:nvSpPr>
        <p:spPr>
          <a:xfrm>
            <a:off x="1544015" y="5395277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5" name="Oval 44"/>
          <p:cNvSpPr/>
          <p:nvPr/>
        </p:nvSpPr>
        <p:spPr>
          <a:xfrm>
            <a:off x="842833" y="4133556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5-Point Star 45"/>
          <p:cNvSpPr/>
          <p:nvPr/>
        </p:nvSpPr>
        <p:spPr>
          <a:xfrm>
            <a:off x="2748460" y="5379729"/>
            <a:ext cx="95865" cy="977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6" name="Group 65"/>
          <p:cNvGrpSpPr/>
          <p:nvPr/>
        </p:nvGrpSpPr>
        <p:grpSpPr>
          <a:xfrm>
            <a:off x="603227" y="5726218"/>
            <a:ext cx="2858492" cy="1185847"/>
            <a:chOff x="3546045" y="5576057"/>
            <a:chExt cx="2858492" cy="1185847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3546045" y="6501802"/>
              <a:ext cx="2592288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674683" y="5576057"/>
              <a:ext cx="1458168" cy="92319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558766"/>
                </p:ext>
              </p:extLst>
            </p:nvPr>
          </p:nvGraphicFramePr>
          <p:xfrm>
            <a:off x="5216963" y="5671108"/>
            <a:ext cx="266824" cy="289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4" name="Equation" r:id="rId49" imgW="152280" imgH="164880" progId="Equation.DSMT4">
                    <p:embed/>
                  </p:oleObj>
                </mc:Choice>
                <mc:Fallback>
                  <p:oleObj name="Equation" r:id="rId49" imgW="152280" imgH="164880" progId="Equation.DSMT4">
                    <p:embed/>
                    <p:pic>
                      <p:nvPicPr>
                        <p:cNvPr id="57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16963" y="5671108"/>
                          <a:ext cx="266824" cy="2890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9953158"/>
                </p:ext>
              </p:extLst>
            </p:nvPr>
          </p:nvGraphicFramePr>
          <p:xfrm>
            <a:off x="6137837" y="6341415"/>
            <a:ext cx="266700" cy="311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5" name="Equation" r:id="rId50" imgW="152280" imgH="177480" progId="Equation.DSMT4">
                    <p:embed/>
                  </p:oleObj>
                </mc:Choice>
                <mc:Fallback>
                  <p:oleObj name="Equation" r:id="rId50" imgW="152280" imgH="177480" progId="Equation.DSMT4">
                    <p:embed/>
                    <p:pic>
                      <p:nvPicPr>
                        <p:cNvPr id="58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37837" y="6341415"/>
                          <a:ext cx="266700" cy="311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9073601"/>
                </p:ext>
              </p:extLst>
            </p:nvPr>
          </p:nvGraphicFramePr>
          <p:xfrm>
            <a:off x="4229687" y="6472979"/>
            <a:ext cx="28892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6" name="Equation" r:id="rId51" imgW="164880" imgH="164880" progId="Equation.DSMT4">
                    <p:embed/>
                  </p:oleObj>
                </mc:Choice>
                <mc:Fallback>
                  <p:oleObj name="Equation" r:id="rId51" imgW="164880" imgH="164880" progId="Equation.DSMT4">
                    <p:embed/>
                    <p:pic>
                      <p:nvPicPr>
                        <p:cNvPr id="59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9687" y="6472979"/>
                          <a:ext cx="28892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9915588"/>
                </p:ext>
              </p:extLst>
            </p:nvPr>
          </p:nvGraphicFramePr>
          <p:xfrm>
            <a:off x="5625769" y="5934643"/>
            <a:ext cx="244475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7" name="Equation" r:id="rId52" imgW="139680" imgH="164880" progId="Equation.DSMT4">
                    <p:embed/>
                  </p:oleObj>
                </mc:Choice>
                <mc:Fallback>
                  <p:oleObj name="Equation" r:id="rId52" imgW="139680" imgH="164880" progId="Equation.DSMT4">
                    <p:embed/>
                    <p:pic>
                      <p:nvPicPr>
                        <p:cNvPr id="61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5769" y="5934643"/>
                          <a:ext cx="244475" cy="288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0208886"/>
                </p:ext>
              </p:extLst>
            </p:nvPr>
          </p:nvGraphicFramePr>
          <p:xfrm>
            <a:off x="5175043" y="6483149"/>
            <a:ext cx="222250" cy="222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8" name="Equation" r:id="rId53" imgW="126720" imgH="126720" progId="Equation.DSMT4">
                    <p:embed/>
                  </p:oleObj>
                </mc:Choice>
                <mc:Fallback>
                  <p:oleObj name="Equation" r:id="rId53" imgW="126720" imgH="126720" progId="Equation.DSMT4">
                    <p:embed/>
                    <p:pic>
                      <p:nvPicPr>
                        <p:cNvPr id="62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5043" y="6483149"/>
                          <a:ext cx="222250" cy="222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5" name="Straight Connector 64"/>
            <p:cNvCxnSpPr/>
            <p:nvPr/>
          </p:nvCxnSpPr>
          <p:spPr>
            <a:xfrm flipV="1">
              <a:off x="4360229" y="5917708"/>
              <a:ext cx="854241" cy="57928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Oval 68"/>
          <p:cNvSpPr/>
          <p:nvPr/>
        </p:nvSpPr>
        <p:spPr>
          <a:xfrm>
            <a:off x="1620095" y="6529472"/>
            <a:ext cx="95535" cy="955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0" name="5-Point Star 69"/>
          <p:cNvSpPr/>
          <p:nvPr/>
        </p:nvSpPr>
        <p:spPr>
          <a:xfrm>
            <a:off x="2824540" y="6513924"/>
            <a:ext cx="95865" cy="977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188242"/>
              </p:ext>
            </p:extLst>
          </p:nvPr>
        </p:nvGraphicFramePr>
        <p:xfrm>
          <a:off x="3842085" y="5306884"/>
          <a:ext cx="104457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4" imgW="596880" imgH="177480" progId="Equation.DSMT4">
                  <p:embed/>
                </p:oleObj>
              </mc:Choice>
              <mc:Fallback>
                <p:oleObj name="Equation" r:id="rId54" imgW="596880" imgH="177480" progId="Equation.DSMT4">
                  <p:embed/>
                  <p:pic>
                    <p:nvPicPr>
                      <p:cNvPr id="71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2085" y="5306884"/>
                        <a:ext cx="1044575" cy="307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053340"/>
              </p:ext>
            </p:extLst>
          </p:nvPr>
        </p:nvGraphicFramePr>
        <p:xfrm>
          <a:off x="3809750" y="5660314"/>
          <a:ext cx="64452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56" imgW="368280" imgH="164880" progId="Equation.DSMT4">
                  <p:embed/>
                </p:oleObj>
              </mc:Choice>
              <mc:Fallback>
                <p:oleObj name="Equation" r:id="rId56" imgW="368280" imgH="164880" progId="Equation.DSMT4">
                  <p:embed/>
                  <p:pic>
                    <p:nvPicPr>
                      <p:cNvPr id="72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750" y="5660314"/>
                        <a:ext cx="644525" cy="285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714217"/>
              </p:ext>
            </p:extLst>
          </p:nvPr>
        </p:nvGraphicFramePr>
        <p:xfrm>
          <a:off x="5470226" y="5229461"/>
          <a:ext cx="1311275" cy="726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58" imgW="749160" imgH="419040" progId="Equation.DSMT4">
                  <p:embed/>
                </p:oleObj>
              </mc:Choice>
              <mc:Fallback>
                <p:oleObj name="Equation" r:id="rId58" imgW="749160" imgH="419040" progId="Equation.DSMT4">
                  <p:embed/>
                  <p:pic>
                    <p:nvPicPr>
                      <p:cNvPr id="73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0226" y="5229461"/>
                        <a:ext cx="1311275" cy="7262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78446"/>
              </p:ext>
            </p:extLst>
          </p:nvPr>
        </p:nvGraphicFramePr>
        <p:xfrm>
          <a:off x="4799813" y="6092578"/>
          <a:ext cx="33115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60" imgW="1892160" imgH="253800" progId="Equation.DSMT4">
                  <p:embed/>
                </p:oleObj>
              </mc:Choice>
              <mc:Fallback>
                <p:oleObj name="Equation" r:id="rId60" imgW="1892160" imgH="253800" progId="Equation.DSMT4">
                  <p:embed/>
                  <p:pic>
                    <p:nvPicPr>
                      <p:cNvPr id="74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813" y="6092578"/>
                        <a:ext cx="3311525" cy="441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162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4" grpId="0" animBg="1"/>
      <p:bldP spid="45" grpId="0" animBg="1"/>
      <p:bldP spid="46" grpId="0" animBg="1"/>
      <p:bldP spid="69" grpId="0" animBg="1"/>
      <p:bldP spid="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2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310" y="628911"/>
            <a:ext cx="2242640" cy="225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85873" y="236369"/>
            <a:ext cx="3328207" cy="191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686719"/>
              </p:ext>
            </p:extLst>
          </p:nvPr>
        </p:nvGraphicFramePr>
        <p:xfrm>
          <a:off x="1997630" y="1262045"/>
          <a:ext cx="302207" cy="4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630" y="1262045"/>
                        <a:ext cx="302207" cy="47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0801"/>
              </p:ext>
            </p:extLst>
          </p:nvPr>
        </p:nvGraphicFramePr>
        <p:xfrm>
          <a:off x="2347782" y="1947205"/>
          <a:ext cx="252555" cy="392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782" y="1947205"/>
                        <a:ext cx="252555" cy="392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151782"/>
              </p:ext>
            </p:extLst>
          </p:nvPr>
        </p:nvGraphicFramePr>
        <p:xfrm>
          <a:off x="1967090" y="2397663"/>
          <a:ext cx="28098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10" imgW="126720" imgH="139680" progId="Equation.DSMT4">
                  <p:embed/>
                </p:oleObj>
              </mc:Choice>
              <mc:Fallback>
                <p:oleObj name="Equation" r:id="rId10" imgW="126720" imgH="139680" progId="Equation.DSMT4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7090" y="2397663"/>
                        <a:ext cx="28098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929394"/>
              </p:ext>
            </p:extLst>
          </p:nvPr>
        </p:nvGraphicFramePr>
        <p:xfrm>
          <a:off x="5535945" y="463761"/>
          <a:ext cx="398028" cy="43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2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945" y="463761"/>
                        <a:ext cx="398028" cy="4362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167022"/>
              </p:ext>
            </p:extLst>
          </p:nvPr>
        </p:nvGraphicFramePr>
        <p:xfrm>
          <a:off x="6881575" y="606518"/>
          <a:ext cx="281627" cy="438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3" imgW="114120" imgH="177480" progId="Equation.DSMT4">
                  <p:embed/>
                </p:oleObj>
              </mc:Choice>
              <mc:Fallback>
                <p:oleObj name="Equation" r:id="rId13" imgW="114120" imgH="177480" progId="Equation.DSMT4">
                  <p:embed/>
                  <p:pic>
                    <p:nvPicPr>
                      <p:cNvPr id="2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575" y="606518"/>
                        <a:ext cx="281627" cy="4380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206014"/>
              </p:ext>
            </p:extLst>
          </p:nvPr>
        </p:nvGraphicFramePr>
        <p:xfrm>
          <a:off x="6757917" y="1513005"/>
          <a:ext cx="4365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5" imgW="177480" imgH="177480" progId="Equation.DSMT4">
                  <p:embed/>
                </p:oleObj>
              </mc:Choice>
              <mc:Fallback>
                <p:oleObj name="Equation" r:id="rId15" imgW="177480" imgH="177480" progId="Equation.DSMT4">
                  <p:embed/>
                  <p:pic>
                    <p:nvPicPr>
                      <p:cNvPr id="2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7917" y="1513005"/>
                        <a:ext cx="43656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817427"/>
              </p:ext>
            </p:extLst>
          </p:nvPr>
        </p:nvGraphicFramePr>
        <p:xfrm>
          <a:off x="5592834" y="1109092"/>
          <a:ext cx="28098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7" imgW="114120" imgH="177480" progId="Equation.DSMT4">
                  <p:embed/>
                </p:oleObj>
              </mc:Choice>
              <mc:Fallback>
                <p:oleObj name="Equation" r:id="rId17" imgW="114120" imgH="177480" progId="Equation.DSMT4">
                  <p:embed/>
                  <p:pic>
                    <p:nvPicPr>
                      <p:cNvPr id="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834" y="1109092"/>
                        <a:ext cx="280987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Content Placeholder 2"/>
          <p:cNvSpPr txBox="1">
            <a:spLocks/>
          </p:cNvSpPr>
          <p:nvPr/>
        </p:nvSpPr>
        <p:spPr>
          <a:xfrm>
            <a:off x="231487" y="208945"/>
            <a:ext cx="8352928" cy="5068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None/>
            </a:pPr>
            <a:r>
              <a:rPr lang="en-CA"/>
              <a:t>Ex: Solve for “x”:</a:t>
            </a: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34011" y="3665598"/>
            <a:ext cx="2141588" cy="2391158"/>
          </a:xfrm>
          <a:prstGeom prst="rect">
            <a:avLst/>
          </a:prstGeom>
        </p:spPr>
      </p:pic>
      <p:graphicFrame>
        <p:nvGraphicFramePr>
          <p:cNvPr id="3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26193"/>
              </p:ext>
            </p:extLst>
          </p:nvPr>
        </p:nvGraphicFramePr>
        <p:xfrm>
          <a:off x="1773415" y="2990634"/>
          <a:ext cx="6683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20" imgW="457200" imgH="393480" progId="Equation.DSMT4">
                  <p:embed/>
                </p:oleObj>
              </mc:Choice>
              <mc:Fallback>
                <p:oleObj name="Equation" r:id="rId20" imgW="457200" imgH="393480" progId="Equation.DSMT4">
                  <p:embed/>
                  <p:pic>
                    <p:nvPicPr>
                      <p:cNvPr id="3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415" y="2990634"/>
                        <a:ext cx="668337" cy="573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9511" y="3092511"/>
            <a:ext cx="70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ANS</a:t>
            </a:r>
          </a:p>
        </p:txBody>
      </p:sp>
      <p:graphicFrame>
        <p:nvGraphicFramePr>
          <p:cNvPr id="3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920317"/>
              </p:ext>
            </p:extLst>
          </p:nvPr>
        </p:nvGraphicFramePr>
        <p:xfrm>
          <a:off x="6881575" y="2403498"/>
          <a:ext cx="9271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2" imgW="698400" imgH="177480" progId="Equation.DSMT4">
                  <p:embed/>
                </p:oleObj>
              </mc:Choice>
              <mc:Fallback>
                <p:oleObj name="Equation" r:id="rId22" imgW="698400" imgH="177480" progId="Equation.DSMT4">
                  <p:embed/>
                  <p:pic>
                    <p:nvPicPr>
                      <p:cNvPr id="3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1575" y="2403498"/>
                        <a:ext cx="927100" cy="234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6177671" y="2336306"/>
            <a:ext cx="70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ANS</a:t>
            </a:r>
          </a:p>
        </p:txBody>
      </p:sp>
      <p:graphicFrame>
        <p:nvGraphicFramePr>
          <p:cNvPr id="3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66372"/>
              </p:ext>
            </p:extLst>
          </p:nvPr>
        </p:nvGraphicFramePr>
        <p:xfrm>
          <a:off x="1735138" y="6315075"/>
          <a:ext cx="8175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4" imgW="558720" imgH="177480" progId="Equation.DSMT4">
                  <p:embed/>
                </p:oleObj>
              </mc:Choice>
              <mc:Fallback>
                <p:oleObj name="Equation" r:id="rId24" imgW="558720" imgH="177480" progId="Equation.DSMT4">
                  <p:embed/>
                  <p:pic>
                    <p:nvPicPr>
                      <p:cNvPr id="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6315075"/>
                        <a:ext cx="817562" cy="258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1105331" y="6259009"/>
            <a:ext cx="70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ANS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540590" y="2990634"/>
            <a:ext cx="2494390" cy="2400571"/>
          </a:xfrm>
          <a:prstGeom prst="rect">
            <a:avLst/>
          </a:prstGeom>
        </p:spPr>
      </p:pic>
      <p:graphicFrame>
        <p:nvGraphicFramePr>
          <p:cNvPr id="4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195372"/>
              </p:ext>
            </p:extLst>
          </p:nvPr>
        </p:nvGraphicFramePr>
        <p:xfrm>
          <a:off x="5803900" y="6292953"/>
          <a:ext cx="5207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7" imgW="355320" imgH="177480" progId="Equation.DSMT4">
                  <p:embed/>
                </p:oleObj>
              </mc:Choice>
              <mc:Fallback>
                <p:oleObj name="Equation" r:id="rId27" imgW="355320" imgH="177480" progId="Equation.DSMT4">
                  <p:embed/>
                  <p:pic>
                    <p:nvPicPr>
                      <p:cNvPr id="4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3900" y="6292953"/>
                        <a:ext cx="520700" cy="258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5025944" y="6259009"/>
            <a:ext cx="70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232" y="909499"/>
            <a:ext cx="5142277" cy="49500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317" y="365765"/>
            <a:ext cx="8942663" cy="838702"/>
          </a:xfrm>
          <a:prstGeom prst="rect">
            <a:avLst/>
          </a:prstGeom>
        </p:spPr>
      </p:pic>
      <p:graphicFrame>
        <p:nvGraphicFramePr>
          <p:cNvPr id="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959174"/>
              </p:ext>
            </p:extLst>
          </p:nvPr>
        </p:nvGraphicFramePr>
        <p:xfrm>
          <a:off x="899563" y="6186277"/>
          <a:ext cx="991163" cy="321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6" imgW="545760" imgH="177480" progId="Equation.DSMT4">
                  <p:embed/>
                </p:oleObj>
              </mc:Choice>
              <mc:Fallback>
                <p:oleObj name="Equation" r:id="rId6" imgW="545760" imgH="177480" progId="Equation.DSMT4">
                  <p:embed/>
                  <p:pic>
                    <p:nvPicPr>
                      <p:cNvPr id="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63" y="6186277"/>
                        <a:ext cx="991163" cy="3211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0232" y="6192641"/>
            <a:ext cx="70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ANS</a:t>
            </a:r>
          </a:p>
        </p:txBody>
      </p:sp>
    </p:spTree>
    <p:extLst>
      <p:ext uri="{BB962C8B-B14F-4D97-AF65-F5344CB8AC3E}">
        <p14:creationId xmlns:p14="http://schemas.microsoft.com/office/powerpoint/2010/main" val="50985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307" y="191070"/>
            <a:ext cx="8488908" cy="1337479"/>
          </a:xfrm>
        </p:spPr>
        <p:txBody>
          <a:bodyPr/>
          <a:lstStyle/>
          <a:p>
            <a:pPr lvl="0">
              <a:buNone/>
            </a:pPr>
            <a:r>
              <a:rPr lang="en-CA" dirty="0"/>
              <a:t>Ex: In the diagram, O is the centre of the circle with radius “r”.  ED = “r”  and                                .What is the value of “k”?</a:t>
            </a:r>
          </a:p>
          <a:p>
            <a:endParaRPr lang="en-CA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4217158" y="622771"/>
          <a:ext cx="2524835" cy="363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256755" imgH="177723" progId="Equation.DSMT4">
                  <p:embed/>
                </p:oleObj>
              </mc:Choice>
              <mc:Fallback>
                <p:oleObj name="Equation" r:id="rId4" imgW="1256755" imgH="177723" progId="Equation.DSMT4">
                  <p:embed/>
                  <p:pic>
                    <p:nvPicPr>
                      <p:cNvPr id="1740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158" y="622771"/>
                        <a:ext cx="2524835" cy="3634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6" cstate="print"/>
          <a:srcRect l="66240" t="20689"/>
          <a:stretch>
            <a:fillRect/>
          </a:stretch>
        </p:blipFill>
        <p:spPr bwMode="auto">
          <a:xfrm>
            <a:off x="368489" y="2142699"/>
            <a:ext cx="7320147" cy="2841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65162"/>
          </a:xfrm>
        </p:spPr>
        <p:txBody>
          <a:bodyPr/>
          <a:lstStyle/>
          <a:p>
            <a:pPr>
              <a:defRPr/>
            </a:pPr>
            <a:r>
              <a:rPr lang="en-CA" dirty="0"/>
              <a:t>CQ Property #2 (Ptolemy’s </a:t>
            </a:r>
            <a:r>
              <a:rPr lang="en-CA" dirty="0" err="1"/>
              <a:t>Thm</a:t>
            </a:r>
            <a:r>
              <a:rPr lang="en-CA" dirty="0"/>
              <a:t>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323850" y="939800"/>
            <a:ext cx="8110538" cy="1935163"/>
          </a:xfrm>
        </p:spPr>
        <p:txBody>
          <a:bodyPr/>
          <a:lstStyle/>
          <a:p>
            <a:r>
              <a:rPr lang="en-CA" altLang="en-US"/>
              <a:t>Given a CQ with sides a,b,c,d and diagonals x,y</a:t>
            </a:r>
          </a:p>
        </p:txBody>
      </p:sp>
      <p:sp>
        <p:nvSpPr>
          <p:cNvPr id="4" name="Oval 3"/>
          <p:cNvSpPr/>
          <p:nvPr/>
        </p:nvSpPr>
        <p:spPr>
          <a:xfrm>
            <a:off x="527050" y="1843088"/>
            <a:ext cx="2879725" cy="2881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" name="Straight Connector 4"/>
          <p:cNvCxnSpPr>
            <a:stCxn id="4" idx="3"/>
          </p:cNvCxnSpPr>
          <p:nvPr/>
        </p:nvCxnSpPr>
        <p:spPr>
          <a:xfrm rot="5400000" flipH="1" flipV="1">
            <a:off x="1937544" y="2997994"/>
            <a:ext cx="315912" cy="229235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1777206" y="2521744"/>
            <a:ext cx="2071688" cy="85725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1"/>
          </p:cNvCxnSpPr>
          <p:nvPr/>
        </p:nvCxnSpPr>
        <p:spPr>
          <a:xfrm rot="5400000" flipH="1" flipV="1">
            <a:off x="1491456" y="1372394"/>
            <a:ext cx="350838" cy="1435100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3"/>
            <a:endCxn id="4" idx="1"/>
          </p:cNvCxnSpPr>
          <p:nvPr/>
        </p:nvCxnSpPr>
        <p:spPr>
          <a:xfrm rot="5400000" flipH="1">
            <a:off x="-69056" y="3283744"/>
            <a:ext cx="2035175" cy="1587"/>
          </a:xfrm>
          <a:prstGeom prst="line">
            <a:avLst/>
          </a:prstGeom>
          <a:ln w="444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627063" y="1978025"/>
          <a:ext cx="376237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15619" imgH="164885" progId="Equation.DSMT4">
                  <p:embed/>
                </p:oleObj>
              </mc:Choice>
              <mc:Fallback>
                <p:oleObj name="Equation" r:id="rId4" imgW="215619" imgH="164885" progId="Equation.DSMT4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1978025"/>
                        <a:ext cx="376237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674688" y="4291013"/>
          <a:ext cx="296862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77492" imgH="177492" progId="Equation.DSMT4">
                  <p:embed/>
                </p:oleObj>
              </mc:Choice>
              <mc:Fallback>
                <p:oleObj name="Equation" r:id="rId6" imgW="177492" imgH="177492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4291013"/>
                        <a:ext cx="296862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211513" y="3956050"/>
          <a:ext cx="2794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52202" imgH="177569" progId="Equation.DSMT4">
                  <p:embed/>
                </p:oleObj>
              </mc:Choice>
              <mc:Fallback>
                <p:oleObj name="Equation" r:id="rId8" imgW="152202" imgH="177569" progId="Equation.DSMT4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1513" y="3956050"/>
                        <a:ext cx="2794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2405063" y="1638300"/>
          <a:ext cx="2571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1638300"/>
                        <a:ext cx="2571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>
            <a:stCxn id="4" idx="1"/>
          </p:cNvCxnSpPr>
          <p:nvPr/>
        </p:nvCxnSpPr>
        <p:spPr>
          <a:xfrm>
            <a:off x="949325" y="2265363"/>
            <a:ext cx="2292350" cy="173513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3"/>
          </p:cNvCxnSpPr>
          <p:nvPr/>
        </p:nvCxnSpPr>
        <p:spPr>
          <a:xfrm flipV="1">
            <a:off x="949325" y="1908175"/>
            <a:ext cx="1435100" cy="239395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1490663" y="3243263"/>
          <a:ext cx="344487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126835" imgH="139518" progId="Equation.DSMT4">
                  <p:embed/>
                </p:oleObj>
              </mc:Choice>
              <mc:Fallback>
                <p:oleObj name="Equation" r:id="rId12" imgW="126835" imgH="139518" progId="Equation.DSMT4">
                  <p:embed/>
                  <p:pic>
                    <p:nvPicPr>
                      <p:cNvPr id="1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3243263"/>
                        <a:ext cx="344487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2244725" y="3048000"/>
          <a:ext cx="3778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139579" imgH="164957" progId="Equation.DSMT4">
                  <p:embed/>
                </p:oleObj>
              </mc:Choice>
              <mc:Fallback>
                <p:oleObj name="Equation" r:id="rId14" imgW="139579" imgH="164957" progId="Equation.DSMT4">
                  <p:embed/>
                  <p:pic>
                    <p:nvPicPr>
                      <p:cNvPr id="2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3048000"/>
                        <a:ext cx="3778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/>
        </p:nvGraphicFramePr>
        <p:xfrm>
          <a:off x="1401763" y="1727200"/>
          <a:ext cx="423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139700" imgH="139700" progId="Equation.DSMT4">
                  <p:embed/>
                </p:oleObj>
              </mc:Choice>
              <mc:Fallback>
                <p:oleObj name="Equation" r:id="rId16" imgW="139700" imgH="139700" progId="Equation.DSMT4">
                  <p:embed/>
                  <p:pic>
                    <p:nvPicPr>
                      <p:cNvPr id="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1727200"/>
                        <a:ext cx="423862" cy="423863"/>
                      </a:xfrm>
                      <a:prstGeom prst="rect">
                        <a:avLst/>
                      </a:prstGeom>
                      <a:solidFill>
                        <a:schemeClr val="bg1">
                          <a:alpha val="54901"/>
                        </a:scheme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1909763" y="4103688"/>
          <a:ext cx="3714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126890" imgH="190335" progId="Equation.DSMT4">
                  <p:embed/>
                </p:oleObj>
              </mc:Choice>
              <mc:Fallback>
                <p:oleObj name="Equation" r:id="rId18" imgW="126890" imgH="190335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4103688"/>
                        <a:ext cx="37147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/>
        </p:nvGraphicFramePr>
        <p:xfrm>
          <a:off x="584200" y="3046413"/>
          <a:ext cx="4079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126835" imgH="139518" progId="Equation.DSMT4">
                  <p:embed/>
                </p:oleObj>
              </mc:Choice>
              <mc:Fallback>
                <p:oleObj name="Equation" r:id="rId20" imgW="126835" imgH="139518" progId="Equation.DSMT4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046413"/>
                        <a:ext cx="407988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2786063" y="2489200"/>
          <a:ext cx="446087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152334" imgH="190417" progId="Equation.DSMT4">
                  <p:embed/>
                </p:oleObj>
              </mc:Choice>
              <mc:Fallback>
                <p:oleObj name="Equation" r:id="rId22" imgW="152334" imgH="190417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2489200"/>
                        <a:ext cx="446087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/>
        </p:nvGraphicFramePr>
        <p:xfrm>
          <a:off x="4560888" y="1622425"/>
          <a:ext cx="25368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863225" imgH="215806" progId="Equation.DSMT4">
                  <p:embed/>
                </p:oleObj>
              </mc:Choice>
              <mc:Fallback>
                <p:oleObj name="Equation" r:id="rId24" imgW="863225" imgH="215806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1622425"/>
                        <a:ext cx="253682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71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481d4bd8fdcad33681b94c2150fec594f4c7e"/>
  <p:tag name="ISPRING_ULTRA_SCORM_COURSE_ID" val="59D35EBB-3984-4C32-9E69-7B51281B9C4A"/>
  <p:tag name="ISPRING_SCORM_RATE_SLIDES" val="1"/>
  <p:tag name="ISPRING_SCORM_PASSING_SCORE" val="100.0000000000"/>
  <p:tag name="ISPRING_PLAYERS_CUSTOMIZATION" val="UEsDBBQAAgAIAA1N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N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T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N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T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T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1TR/WL2nlmAAAAaAAAABwAAAB1bml2ZXJzYWwvbG9jYWxfc2V0dGluZ3MueG1ss7GvyM1RKEstKs7Mz7NVMtQzUFJIzUvOT8nMS7dVCg1x07VQUiguScxLSczJz0u1VcrLV1Kwt+OyyclPTswJTi0pASosVijISaxMLQpJzQUySlL9EnOBKp2cfRNLMvSSE5X07bgA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N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N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TVNH15kSKV8AAABqAAAAGwAAAHVuaXZlcnNhbC91bml2ZXJzYWwucG5nLnhtbC2MWwqAIBAA/4PuIHuATU2thczLJCn0wqTH7Yto/mY+pnPXPLHDpz2uiwWBHFxfFt2W/BH9ya63CZT8A9htoSYU+tczDjlYMI1AkloZ3QILPo4hW9C8RlKKEymo3uUDUEsBAgAAFAACAAgADU1TRyoNwzZRBAAACxAAAB0AAAAAAAAAAQAAAAAAAAAAAHVuaXZlcnNhbC9jb21tb25fbWVzc2FnZXMubG5nUEsBAgAAFAACAAgADU1TRyXfYoO9BAAAyxYAACcAAAAAAAAAAQAAAAAAjAQAAHVuaXZlcnNhbC9mbGFzaF9wdWJsaXNoaW5nX3NldHRpbmdzLnhtbFBLAQIAABQAAgAIAA1NU0dISKwfsQIAAFEKAAAhAAAAAAAAAAEAAAAAAI4JAAB1bml2ZXJzYWwvZmxhc2hfc2tpbl9zZXR0aW5ncy54bWxQSwECAAAUAAIACAANTVNHQVh2I5EEAADcFQAAJgAAAAAAAAABAAAAAAB+DAAAdW5pdmVyc2FsL2h0bWxfcHVibGlzaGluZ19zZXR0aW5ncy54bWxQSwECAAAUAAIACAANTVNHkkawmakBAABDBgAAHwAAAAAAAAABAAAAAABTEQAAdW5pdmVyc2FsL2h0bWxfc2tpbl9zZXR0aW5ncy5qc1BLAQIAABQAAgAIAA1NU0ca2uo7qgAAAB8BAAAaAAAAAAAAAAEAAAAAADkTAAB1bml2ZXJzYWwvaTE4bl9wcmVzZXRzLnhtbFBLAQIAABQAAgAIAA1NU0f1i9p5ZgAAAGgAAAAcAAAAAAAAAAEAAAAAABsUAAB1bml2ZXJzYWwvbG9jYWxfc2V0dGluZ3MueG1sUEsBAgAAFAACAAgAMwOBRM6CCTfsAgAAiAgAABQAAAAAAAAAAQAAAAAAuxQAAHVuaXZlcnNhbC9wbGF5ZXIueG1sUEsBAgAAFAACAAgADU1TRxe1aH2NCgAAE1oAACkAAAAAAAAAAQAAAAAA2RcAAHVuaXZlcnNhbC9za2luX2N1c3RvbWl6YXRpb25fc2V0dGluZ3MueG1sUEsBAgAAFAACAAgADk1TR4XNzXcTJQAAJjIAABcAAAAAAAAAAAAAAAAArSIAAHVuaXZlcnNhbC91bml2ZXJzYWwucG5nUEsBAgAAFAACAAgADk1TR9eZEilfAAAAagAAABsAAAAAAAAAAQAAAAAA9UcAAHVuaXZlcnNhbC91bml2ZXJzYWwucG5nLnhtbFBLBQYAAAAACwALAEkDAACNSAAAAAA="/>
  <p:tag name="ISPRING_PRESENTATION_TITLE" val="m9hc75 Intersecting Chords"/>
  <p:tag name="ISPRING_PLAYERS_CUSTOMIZATION_2" val="UEsDBBQAAgAIAFcz5U64+Zi64gIAAGcKAAAYAAAAbm9uZS9jb21tb25fbWVzc2FnZXMubG5nrVZdb9owFH2v1P9gRerb1m5ve4CgAG5lNSQ0MaXdi+UmLlhNYhY7dOzX78aBDrahAK2EImznfp1z7nU6vZ95hpai1FIVXefr5RcHiSJRqSxmXWdCrz9/c5A2vEh5pgrRdQrloJ57ftbJeDGr+EzA//MzhDq50BqW2q1Xf9ZIpl1n3Gd9b3DLaMi88Zj1J5SGAfO9PvYdt8+Tl87V+vU91oMwoFHos7EXYJ8F+IE6bv08zm4c4XvHrZ+tdpMowgFlsU+GmJGYBSEFZ6OxjykeOu6jqtCcLwUyCi2leEVmLgA3I0uBdCZTe5Ao2Cgq0RZsGI48ErAIxzQiA0rCwHFjVZarT9Ytr8xclRBOo1Rq/pSJ1MYEhuz5ohQaQnMDDCL4mbmEN1XOZXHZFhpqxBGgE8fTMIK6cGFEiThacK1fVZnu1LcdqM0xCQYhQDigW85p7WPjGHKUoLOyFIlpdwZZehaZNSNTEgzDKaNWCDUZeaUNAJ4vMmGEzVbWpfDEovIknhUwkwm+bFCD6JamVoBGOI69G8z64QNoAEQXHmMR3jpueHuMxSOOoSAct9kE3j258SwioM6NdDbSTHithGyFeJKAXc3cUqpKw07NJgjIVq8vjwsT47sJKIZ4/p4OaLwC9HY1k0sBeZSpKFsDQVMO8JAEN+xuQr6za4/4ePgfmvkKFcogni55kQggNuGVFmgFZ6lM7VktMRv/RyV/IW7WDXmx7uVgiB8ujs1np/33qI8bI/KFaQtdA7ZO/5Qs6nbam8IhpZ8WPx7gwItI+DHMaJlXWTOw3s3PW2bHctSaxDuROpytD83EKuXgKWmFcvp43LqzdsYYJdTHMC3B4awpDFxmMpdGpAf4nIxwjWgMw6YZPjuVTFWVpVZYmXyxAwgupioX/96Gz6XK7W7G9QbYZgD23pNFU1zUBB0fcSu+aeNgfrakcTpLlEAlH/J5wZvWyVUOW3/FfVtp+0nYudr6QvwNUEsDBBQAAgAIAFcz5U4VHmAbowAAAH8BAAApAAAAbm9uZS9wbGF5YmFja19hbmRfbmF2aWdhdGlvbl9zZXR0aW5ncy54bWx1kEEKgzAQRfeewhsIXYdA16VFqBcYcZRAkgmZUfD2TURtadNl3vs/w4xiFDF+Yl3VtYJZ6CkQRUucUTXvd7YMC169cSCGfMKCvOdKJjcsUWgjMnrZlB7Bcsr/8GN4a2E9P+IjXjDlQmcc6kupsJlc8rCYaWPdGlCPEdOAL5hz6KG3eMO1J4jD4wzsG//VuZs2mx3eaUAdIrkgqvlAVbrXcfQXUEsDBBQAAgAIAFcz5U4fVIpqMAMAAMcOAAAiAAAAbm9uZS9mbGFzaF9wdWJsaXNoaW5nX3NldHRpbmdzLnhtbOWX3U/bMBDA3/tXWJl4XAPaJk0oLWL9kKqNgkhh8ITc2G1OOHbmj3blr985bkvZyha+JLY9VE3su9+d787nODn4Xggy49qAkq1or7kbES4zxUBOW9HZqP/2Y0SMpZJRoSRvRVJF5KDdSEo3FmDylFuLooYgRpr90rai3NpyP47n83kTTKn9rBLOIt80M1XEpeaGS8t1XAq6wD+7KLmJloQaAPwVSi7V2o0GIUkgHSnmBCfAWtEQne0LavIoDhJjml1PtXKSdZRQmujpuBW96fS6e913K5lA6ULBpQ+HaeOgH7b7lDHwDlCRwg0nOYdpjp5isObAbO6fYi+dxL8yKnJYM/WMjsLFS7uE44RyOuNLYzhCraVZjvrWtCdUGJ7Em0MrMfAhpJmFGXp2qx78nTghUleWStu21Q4RPw2uKPE9mGSiNowt38lYCYxt5RSWSTHmbEgLHqKdXoPso9BeRCa0ALFoRccllySlEpMLlgrI1rrGjY0FWyW1v5Q+1EAFOZOA1cfJURrdWg+LynKqDd/0ajVjfGSz9lflBCML5YiAa06sIhhdV+BTzslmCshEq6IaxRKxxAhAizPgc84OqlAtgfcZukQThUNNLMVScBssfHNwQ8Z8ojRyOZ1h4eI4mMBvPghcUmNuoXTl4076ZdDtXQ2G3d7Fjl8gZTMqswfCsZx4UdoX4dMFkcqu9DAcGXWGV0lhwKq5OmtrPj4N64rGPD9TNu7wDRRO0OfErwOygX7BlL+MlYck/o8e1Dab01m10f3mrdC4xQFTEpg4kWFLArnsgDWAGZVESbEgNMOmbHzbmIFyBkdCgwho83gPgz6WafU2hRk2SaUZ179HsoXERpn1lS58Mhnx518r6nZGGLNR7/SwMxqcD0aXV6PexSicRmv1eGv3TGLf1Lf3eH9ovMYWf3LaO68T+SEGoVaGemkt3HEdqePPdaROw5l0snEe1XIBe8w07BnsMgIKwCJ4RRXzlK+CUG3PXDF/zYb5B1b/+j4Ja68/7R0NPh1/6f7vu+CpcQhvqztTfOdek8RbL0B+pgAJBV6r/KG4vjW1P7zfTeLtU40G0u5ePtuNH1BLAwQUAAIACABXM+VOcVeUnRUBAADRAgAAHAAAAG5vbmUvZmxhc2hfc2tpbl9zZXR0aW5ncy54bWyNktFOgzAUhu99CoL3kE2NmrAmbuiN0SzZXuAAB9IMekh7IOHtrYUNVIjrVfv//9fTnjYyJ6m8FrWRpDb+yhc3nhelVJI+ILNUhflWzpons42fNMykgpQUo+JAka6g9MXtmxtR6JL/UWRrXsvkkOJY5mH9tI2vQoYa99vHePe8BNRQYJBAeio0NSqz+d1rvIrvJvlhOm1IZH52BxqmA4NmwbrBKBzXvW+gxRclK2DbZ2swmiE55/RMSVTvNRrbLmeKHEpjiT/6eIR9Cd1lM3MGZpwl5CgrFOs5xDk9pqCVhVOPXY0i12iL/BL7JCpISnzHLiHQ2eclMtx90e5pe8emwg/KUNSaqpqjcCK5hxmfwc7tVxZfUEsDBBQAAgAIAFcz5U7Xm3CWKwMAAG8OAAAhAAAAbm9uZS9odG1sX3B1Ymxpc2hpbmdfc2V0dGluZ3MueG1s3VdNTxsxEL3nV1hbcWy2qJcKJUE0H2pUSBAbKJyQs3ayI7z21h9Jw6/veJ2EQANdKBGohyjZ8cyb8Zvxc7Zx+CsXZMa1ASWb0X79U0S4TBUDOW1G56Pexy8RMZZKRoWSvBlJFZHDVq1RuLEAkyXcWnQ1BGGkOShsM8qsLQ7ieD6f18EU2q8q4Szim3qq8rjQ3HBpuY4LQRf4ZRcFN9ESoQIAfnIll2GtWo2QRkA6UcwJToA1owEW+83mIoqDw5imN1OtnGRtJZQmejpuRh/a3c5+5/PKJ4B0IOfSs2FaaPRme0AZA5+figRuOck4TDMsFLmaA7OZ/xV770b8J0aJHLZMPUZb4d6lXYLjgnI65ctkaKHW0jTDeGtaEyoMb8SbppUbeAZpamGGld2Fh3onTojEFYXStmW1Q4gHxhVK/AhMY6I2ki2fyVgJpLYsCqckH3M2oDnOxGlPRmRCcxCLZjQsuCQJldhRsFRAuo4wbmws2LKTvaX3kQYqyLkEHDlOTpLoLmfYSppRbfhmLasV4/lMWz+UE4wslCMCbjixiiCnLsdfGSebxJOJVnlpFdRYYgRgxhnwOWeHJUFLwMcSXWGK3GEkzl8huA0Zfjq4JWM+URpxOZ3htKIdTMCvPwu4oMbcgdJVjXvJcb/Tve4POt3LPb9BymZUps8ExyHieWF3gk8XRCq7ikM6UuoML5vCgJVrVfZWf3kb1nOMfX6lbtzDN5A7QV8Tfk3IBvQOW76bLM9p/F8rqJw2o7PyoPvDW0LjEQdsScDEhRTVCuRS9yoAplQSJcWC0BSl2HjZmIFyBi1BIAK0eXmFIR7HtHyawgxFUmnG9dOQbCFRKNOe0rlvJiP+0mtGnfYIORt1z47ao/5Ff3R1PepejsIdtA6Pt6pnI/ZSvl3Z/VXxUNjHb6fsp2fdiyqED3DvlRrTTSrBDat4Db9X8ToLV9HpxjVUqQSUlmk4KiguAnLA3r+jQdn6FwCenJQwW688KO/gePz3u97aa7NNFkjCc/BBu9aHygQk3ZP+1+FxZ6dMQDUq3nYU/pWJ8LR6JYrvvbY04q3vNzW0339JbNV+A1BLAwQUAAIACABXM+VOjnP2+moAAADlAAAAGgAAAG5vbmUvaHRtbF9za2luX3NldHRpbmdzLmpzq+ZSAAKlHCUFK4VqMBvMTyotKcnP00vOzytJzSvRy8svyk0Eq1FSdgMDJR2civPLUosIKE1LTE5FMdTUyMLJBadKhIkmTuYuzpbI6goS01P1khKTs9OL8kvzUiDKnF1dDF2MlcCqarlqAVBLAwQUAAIACABXM+VOvH0190oAAABJAAAAFwAAAG5vbmUvbG9jYWxfc2V0dGluZ3MueG1ss7GvyM1RKEstKs7Mz7NVMtQzUFJIzUvOT8nMS7dVCg1x07VQUiguScxLSczJz0u1VcrLV1Kwt+OyyclPTswJTi0pASos1rfjAgBQSwMEFAACAAgAWjPlTpBJJiUoBQAA9hMAACYAAAB1bml2ZXJzYWwtbm8tdmlkZW8vY29tbW9uX21lc3NhZ2VzLmxuZ61Y/27bNhD+v0DfgRBQYAO6tB3QYBgSF7TExEJkyRXppNkwCIzE2EQk0dUPJ95fe5o92J5kR0p27baBpKRAHJiS77sj+X13R558eMhStBZFKVV+ar07emshkccqkfni1Jqzs19+s1BZ8TzhqcrFqZUrC30YvXxxkvJ8UfOFgO8vXyB0komyhGE50qMvYySTU2s2jsbYvohYEOHZLBrPGQv8yMNj4lmjMY/vTt60P3/E2g6mM+xfR15wHkRj99wa2Spb8XyDPLVQP/16fPzw7v3xz4Ng6BR73iEQMkjv3/YA8lkYeBGgES/yySdmjfT/YXbBnHmuT6xR+2WY9Swkl9ZI/++0m4ch8VlEPdchkUsjP2BmLTzCiGONrlWNlnwtUKXQWop7VC0FsKCShUBlKhPzIlbwIK9FlzMnmGLXj0JCWejazA18a0RVUWxeG1heV0tVgLsSJbLkN6lIjE/gm3m/KkQJrnkFfETwVy0l/FJlXOZH3a6vfC/AjiHZlFCKz2Fx2W5SgHQAfy+rJbxLhHoNLu7zVPEE3RYCAAOK+GqVyrj5paSrQkc4S/mmM4oQX7n+OZA98GhEfGf7xBqRPEFOwfVkB6KEmJIQAApeiuIJtpHhujFHOE2HIUzc84kHH6ZDmMjFMoVPNTSOGQEmzETeZQVMJSFwnNKrIHT0ooErxNGKl+W9KpIDlu7vZxew69sBCMFme+BMY2yBgR8Scl9RiLjqBoMoseF3qyuYKhAwYiYZaElldVmBbLJVKiphopV6Kjw2lLoRtwr0lQq+brgP3o3YOmnu4blvT6Ix26VQj9d5vOxpB+L8rj721VADTfY53xlTixaNg0+QXSAZBkMsggvIgRdDLK4JhUUmtMvGx5fuOTa7BHlvm5S2SS/mOsekG8TjGOw0m9ZS1SU80UsCqcnsSHk0zA0lH+fAYhd7j+TWBhXoYEYLuRYQR5GIotMRpHubOFpUH+fuH9EZdj3ifId6fINyVSGerHkeCyBbzPWebuBdIhPzTtPe+P9cy78Rr9pU/6qtEr5DPr0aGs9BYXlEEbyqRLaqulzrBWvDf0oUWuKPhtBn6k/zT23i49ANfszOlDKr06YCPXt/dpEN3aPOIJ65Uv1360dHQptSQ6Bh0cUReoy0v9VEux27ga6Iiehv5/pnYDNr6hYUNje/Vf2t/aAF8BV6KgadwBqbyCm0OhlUof62lzDrg/AvdcHob39FxtRlUHWuxE0pq07PRs+966uR89ML617PelBsmMs8CNkHwEXbD5YolRnEn/TAnE/JdgWaEnEwkytVp4mRfyrvTJmAta0z8W03fFuozDxNebmlf1OmPjwnimZyYeN0NqCf2im49/7sCfjpu0QJDqGNsbFv697H1mpPexqBfPRSeIxuWyfQUcareAnl+FbVedITqDmCOeQMA1g7Zyp40d2FtQBfhdE8Re3T3weB6I4OkijZgf3pq0qUfw0G0dPYYdDm4Cceqk4ghseHAZhBH6v24Lu163kOZi5w+YccMHlT4jKVwaOjbr8glXbrMWPYnkxBTdSIR9UFtJBDELbksYN5CAe0Voc2AEE7wGSVCkQeuFbPENQpDi8gz5ojlzWa8uIOkjRTKh0Um9lALY5q2Jy+3GjUVSrzQZE/r0TqCTN3FmHHMdc7sJJwer9rOoIEjo9xe8+TqkVvMHuCfagBX+GJRFZDAUNCdtc3+orCXAd4iut7tv/++bfL3pTdbYaFJNaMv6Sw9bdVeDcqzQ3dyZu9C7v/AVBLAwQUAAIACABaM+VOFR5gG6MAAAB/AQAANwAAAHVuaXZlcnNhbC1uby12aWRlby9wbGF5YmFja19hbmRfbmF2aWdhdGlvbl9zZXR0aW5ncy54bWx1kEEKgzAQRfeewhsIXYdA16VFqBcYcZRAkgmZUfD2TURtadNl3vs/w4xiFDF+Yl3VtYJZ6CkQRUucUTXvd7YMC169cSCGfMKCvOdKJjcsUWgjMnrZlB7Bcsr/8GN4a2E9P+IjXjDlQmcc6kupsJlc8rCYaWPdGlCPEdOAL5hz6KG3eMO1J4jD4wzsG//VuZs2mx3eaUAdIrkgqvlAVbrXcfQXUEsDBBQAAgAIAFoz5U5LM4aKLwUAAGgdAAAwAAAAdW5pdmVyc2FsLW5vLXZpZGVvL2ZsYXNoX3B1Ymxpc2hpbmdfc2V0dGluZ3MueG1s5Vnbcts2EH33V2DYyWMsO7GbxCPJo0jUWBPdKtJJPJ2OByJXImoQYAFQjvLUr+mH9Uu6EC1a8hVKIk+aPHhkgnvOLvaGJVk9/pRyMgOlmRQ1b393zyMgIhkzMa15p2H7+WuPaENFTLkUUPOE9Mhxfaea5WPOdBKAMSiqCdIIfZSZmpcYkx1VKpeXl7tMZ8relTw3yK93I5lWMgUahAFVyTid44+ZZ6C9KwYHAvxLpbiC1Xd2CKkWTD0Z5xwIi9FyweymKG9zqhOvUoiNaXQxVTIXcVNyqYiajmveL02/td96uZQpqFosBWF9ouu4aJfNEY1jZq2gPGCfgSTApgmau7934JFLFpuk5r3ce2F5UL5ym2fBXmyeWp6mRC8Ic6UgBUNjamhxWWhUMAGF4QBdNyoHJF1bW5E08MmUC8VSPBc0ZVGId4j1Vc1rhecjv+2P/H7TPz8ddQtTnRFhJ+z6Tpig22n55/1B6AfnJ2GvuzEo9D+GG4A2tcyZfjjyA78f+qPzt53Bhgh3o64xfq/R6W6I+eC/DTrhppr6jd6mkOHJoO+GOTkb+qNup//uPBwMumFneI1a5PBKtlYr64lfxQKRuVpNb5Pk6VhQxrHZ3MhxDQbbFadqCqFsM6zGCeUaPPJnBtPfcsqZmdsKxa52AZA1dAaRGdnqq3m2orxruoIQDcOSLGv78E1Z2q9er229Umi/3tadVlbLZjdMpJFPbP3+3mFp/puDh82/x9AqNYZGCTYxs+xBqytLKWaRNDJshh0SbmxzknMe5FkmlbluY6uLpRH30FQnUqxF3l6TseRx6TFIxxD3aQorrT+4YKKNkvsemWCOcvTlIANBAirwuGEG/RuVBDofa8PM4phpX0k3FKOcIB+eh0B6wS1/RwlVei0py9DaFh/Vf+9LA/qPwt3F0r2iAWeoxZaGk7wvYtJS9BKPRxfxIQgXsRPMHG6zB5STEYrqDSRJg3Mn4RTryEXwA4w1M+AkKnMek7nMCWcX6GdJMOPzFP9LgKwey2SiZLpYxdHBEL0Iy4zBJcTHLorOUEWaIxLnlIyDKTT8lbPPZAwTqZAX6AzDhutMF/y7GxFnVOtrUrq08VlxuHX6Lf/jM7tBGs8oDgqbkWN5Q5qZrfDTORHSLHHojojmmBU2KDGLF/dc9rb75WEoOwzG+RtFY41fszTn9FvSlw5Zod5iyLejZZPAP2qBs9qEzhaFbot3QY0lzjAkBSfeiPB0YCIHV8KICiIFnxMa4YCibduYMZlrXCkaREGtv9zCAo9puria4kmGGlUMyolyb//Fy4PDX1+9fnO0W/n373+ePwi6Gt2GnFp1xezWfHDgd0beeLh4BHfPEO+GujHKPwK6d6B3xm1q5gPDvTPyjhHfGXtz0HcG3hr3H0E+MPTfwralSm3XiW/F8+7nPwd4xxrdaIad953w7A6CRSncHtiqFTtM3j1bLmbs73W0DPzGqHlCMFyn3TA4cmkPfYmd2EQJNpiJfQnighmchhhT34nehs5pFh35750IMYhOndRNbX/gtOF3LlKjYnYcrsyNTibgLDAtzjacBjhLcXiNn6yzf02fdarLb9yit9a6/h/t56sfbYv+taX2A1RFydZS9+c4ILYZoB/Y7d/3O58f+cXMaPly1kW4R9UFKBJKyZ3kh8tXkKQjJtIFEQCQFB+y3RwYw5O2q/XED/xe5+2g2/oJjobv1IPFVfnZYe07Q/n+e/3DnL2TMsFSdKt9MC+/5tUPD/aqlbtv7ewg2/rX0frOf1BLAwQUAAIACABaM+VODnvHIGUDAACXDAAAKgAAAHVuaXZlcnNhbC1uby12aWRlby9mbGFzaF9za2luX3NldHRpbmdzLnhtbJVX207jMBB95yuq7jtdCrsFKVTqDQltF9DS7bvbTFurjh3ZTtn+/Y4vSZw2IYUICc+cY8/leCwitae8cwCpqOCP3X53eNXpROtMSuB6AUnKiIYOjR+7T3/n827PuQUT8h20pnyrjCW3WeAq01rw67XgGve45kImhHWH357sT9SzyDaWwJAu5WzIGspjfvTvx9OLKP6Mu/FgOnloIqxFkhJ+nIutuF6R9X4rRcZjE9qt+Zpou2MKklG+b42IUaWfNSSVmGY3s/6sfxkllaAUmJAepqP+6Gcri5EVsCL7wd393ehCTnnU5405oR2ootrSBv3B7eCuiZaSLVSLPJlNb6a3zXiOu1e78mlcjqDhn27NHIV/BPmlzUWapV/RSCrF1hT0hDMwXyuHCRLj9UPC9MF8rQSTkDmoVZCK0RjbIGTspPjdfE3gplr6P8MhEZm7LQV7M004mR5GISsGQy0ziHr5yvnUTny8ZhovEww3hCkEhKYS9IYZvpFM5dtUbSXuD3xQHgcgbygRS8GyBCYu3gBYtZf4yWRs50oYX2ELApRw8MYgwtJYIl+wrGfIwFgi3023Xjk7nsFPPY6T62FMfDM/rz56gRNc5vXKV7nXnDQ3t1wFR3tDjklEDEMrqwVNwHQt6lmbC6l3FlPEyYFuicY36bfBrY42GRX1ThxeafW6ijTVDOrkthaZVBgMupc+W9+5Go+juIdDjfQcNjpHV41lU8xrEWrBrtuV7rcr6ubWHY1vyWM3IXIPciEEU92O5+H9w23cq3zOMNMa31KQz3wjLuRwoSHc3ybRBBbuCl4KJ1qT9S7BkJoyKCrqGlvfv8gfW9dYniUrkDPUA4VckFWbw+3odsfwVy8pfEBcJTQ4HVPvcDtOaKH3wOAFAESud/ltcAvnSTKmKYMD5DMlMNiEmzKLFKq/Ll8jrqokA8tFevQjqBRKiKs6aghLjKue4TztmtdkpWxmlYmSD/dypFTGfT4ljVjDAWnXXkmVjdFfV0HsVaWcJNPiXROp/abl2udODjDiNLEDCB3B8TUex2FCpL4q1plX68xehmAerWIzlRNqPE0UM2aH/TqK9ZzO2AVez+FGAoTz1RqvghfgFxxXgsj4pYBUnoQat2Njjvho2nGNgz5JddQLTK45RRvwb/yHZPgfUEsDBBQAAgAIAFoz5U765zdOKgUAAPIcAAAvAAAAdW5pdmVyc2FsLW5vLXZpZGVvL2h0bWxfcHVibGlzaGluZ19zZXR0aW5ncy54bWzdWd1S2zgUvucpNN7pZQn0Z9syCUyamMHT/G1s2jI7O4xin8RaZMkryaHp1T7NPtg+yR7FxCQQQOkSOu0FEyyf79PR+bddP/qScTIFpZkUDW9/d88jIGKZMDFpeKfR8fO3HtGGioRyKaDhCemRo8Odel6MONNpCMagqCZII/RBbhpeakx+UKtdXl7uMp0re1fywiC/3o1lVssVaBAGVC3ndIY/ZpaD9q4YHAjwL5PiCna4s0NIvWTqyqTgQFiCmgtmD0X5icm4VyulRjS+mChZiKQluVRETUYN75eW395vv1zIlExtloGwJtGHuGiXzQFNEmaVoDxkX4GkwCYparu/98ojlywxacN7uffC8qB87TbPnL08O7U8LYlGEOZqgwwMTaih5WW5o4IxKPQG6EOjCkDSlbUlSQNfTLVQLiUzQTMWR3iHWFM1vHZ0PvSP/aHfa/nnp8NOqaozIgqiju+ECTtB2z/v9SM/PD+Jup2NQZH/OdoAtKlmzvSDoR/6vcgfnr8P+hsi3JW6xvjdZtDZEPPJfx8G0aY79ZrdTSGDk37PDXNyNvCHnaD34Tzq9ztRMLhGzWN4KVrrtdXAr2OCyEIth7dJi2wkKONYa27EuAaD1YpTNYFIHjPMxjHlGjzyZw6T3wrKmZnZDMWidgGQN3UOsRna7Gt4NqO8a7qSEBXDlKxy+/W7KrXfvF05eq3c/fpYa7WsV7VukEojn1j7/b3XlfrvXt2v/h2K1qkxNE6xiJlFDVpeWUgxi6SxYVOskHDjmOOC87DIc6nMdRlbXqyUuIOmPpZixfP2mowkTyqLQTaCpEczjL/BsfDIGIOSo/H6OQgSUoHthRk0aFwhdDHShpl5Wzm+km4qRjnB1oH9D0g3vGXgOKVKr0Rh5Utb0+PD33vSgP6jtG+5dKdoyBnuYnPBSd4XCWkreont0EV8AMJF7ARDhdtwAeWkhKJ6A0nS5NxJOMPEcRH8BCPNDDiJyoInZCYLwtkF2lkSDPEiw/9SIMt9mIyVzOarnGpD9NwtUwaXkBy5bHSGW2QFInEuyTmYcoe/CvaVjGAsFfICnaLbcJ3pkn93I+Kcan1NShc6Piu7WdBr+5+f2QPSZEpxMtiMHPMZstxshZ/OiJBmgUNzxLTAqLBOSVgyv+dytt1vd0NVUtDPj+SNFX7NsoLTx6SvDLJEvUWXb2eXTRz/oAbO26Z0Ok90m7xzakxxhi4pOfFGjI2DiQJcCWMqiBR8RmiME4m2ZWPKZKFxpSwQJbX+dg1LPIbp/GqCDy24o0pAOVHu7b94+er1r2/evjvYrf379z/P7wVdzWoDTu125bDWunfCd0beeJp4AHfH1O6GujG7PwC6c4J3xm2q5j3TvDNyzUzvjL052TsDb833DyDvmfJvYY+lymzVSW75c/0DnwM8sEo3W1HwMYjO1hDMU+H2wFav2elx/TA5H6pvzJKj7zdMhn5z2Doh6KDTThQeuBSEnsTaa+IUS8rYvudwwfRPI/Si70RvneU0fQ79j06E6Dan2um2ba/vdOAPLlLDclocLE2KTipg95+U3Qz7P2cZjqvJk9Xy/1NZnTLxkYvy1orVj1Fw1j69snsrTlmjtlRwgKo43Vqw/sBN4Pv55Ce29Nro1+saLgkhYxb0RJ33Z37XMly8YHUR7lJ1AYpEUnIn+cHiNSIJxFi6IEIAkuFzs5sBE3jS6rQa9KHfDd73O+2tRj9zC/8fouQ8rvnKq+q7wcqHguoF9uqXtR1cX/1OebjzH1BLAwQUAAIACABaM+VO7ExZUrYBAAB6BgAAKAAAAHVuaXZlcnNhbC1uby12aWRlby9odG1sX3NraW5fc2V0dGluZ3MuanONlFFPgzAQx9/3KRZ8NYsylM23OTBZ4oOJezM+FHZjZKXXtB06jd9dyjYtcOjoC/3z6/96V3qfg2H1eKk3vBt+1u/1/Kk5rzWwmlE7uGzqvEcvrO5pnq9gmRfAcwFeCylPS3/kr1+CMvZEbZrsn62tdvw8tF/WjGsXl4SFIjRNaCWhvRHaOxX4o5HZMatDRk6Zk50xKEYpCgPCjASqgtWMd/FQP26CLRhLUP+ga5ZCw/TGn9xHveSvY3AfRvOpy6VYSCb2j5jhKGHpNlO4E6tj/LEdLr3ZS1DVgW/7wvJcm4WBoh04vo792O8npQKt4Rh3Gs382S0Jc5YAdxMKg0kw+wNtGHcL2qLLXOfmRId+OA4Dl5Ysg06V5nF0HY2bmKi8OtXsBD9wBt5NXzKSsz2oc6xQ7uQZBygVZrYiXTS0g0Q5slUusgMXTe0gObtZa9v3b9QdY5SgWv38FVd2uEynGI1rhq1rtiFubdHXXM7oDIa83LoV9ZHqC5wSqbhIaJJaXJKbMe1OY+cvVdpMbUEtEXnVPO2hgK6aCaiFWKMVmDEs3RSVVqXz6jYKcufp2Tm2tjn4+gZQSwMEFAACAAgAWjPlTrjnPPJeAAAAYwAAACUAAAB1bml2ZXJzYWwtbm8tdmlkZW8vbG9jYWxfc2V0dGluZ3MueG1sDcq9DkBADADg3VM03f1tBsdmtOABGhqR9FpxR3h7t33D1/avF3j4Coepw7qoEFhX2w7dHS7zkDcIIZJuJKbsUA2h77JWbCWZOMYUA5xCH18z+4TII/k0h1sEyy77AVBLAQIAABQAAgAIAFcz5U64+Zi64gIAAGcKAAAYAAAAAAAAAAEAAAAAAAAAAABub25lL2NvbW1vbl9tZXNzYWdlcy5sbmdQSwECAAAUAAIACABXM+VOFR5gG6MAAAB/AQAAKQAAAAAAAAABAAAAAAAYAwAAbm9uZS9wbGF5YmFja19hbmRfbmF2aWdhdGlvbl9zZXR0aW5ncy54bWxQSwECAAAUAAIACABXM+VOH1SKajADAADHDgAAIgAAAAAAAAABAAAAAAACBAAAbm9uZS9mbGFzaF9wdWJsaXNoaW5nX3NldHRpbmdzLnhtbFBLAQIAABQAAgAIAFcz5U5xV5SdFQEAANECAAAcAAAAAAAAAAEAAAAAAHIHAABub25lL2ZsYXNoX3NraW5fc2V0dGluZ3MueG1sUEsBAgAAFAACAAgAVzPlTtebcJYrAwAAbw4AACEAAAAAAAAAAQAAAAAAwQgAAG5vbmUvaHRtbF9wdWJsaXNoaW5nX3NldHRpbmdzLnhtbFBLAQIAABQAAgAIAFcz5U6Oc/b6agAAAOUAAAAaAAAAAAAAAAEAAAAAACsMAABub25lL2h0bWxfc2tpbl9zZXR0aW5ncy5qc1BLAQIAABQAAgAIAFcz5U68fTX3SgAAAEkAAAAXAAAAAAAAAAEAAAAAAM0MAABub25lL2xvY2FsX3NldHRpbmdzLnhtbFBLAQIAABQAAgAIAFoz5U6QSSYlKAUAAPYTAAAmAAAAAAAAAAEAAAAAAEwNAAB1bml2ZXJzYWwtbm8tdmlkZW8vY29tbW9uX21lc3NhZ2VzLmxuZ1BLAQIAABQAAgAIAFoz5U4VHmAbowAAAH8BAAA3AAAAAAAAAAEAAAAAALgSAAB1bml2ZXJzYWwtbm8tdmlkZW8vcGxheWJhY2tfYW5kX25hdmlnYXRpb25fc2V0dGluZ3MueG1sUEsBAgAAFAACAAgAWjPlTkszhoovBQAAaB0AADAAAAAAAAAAAQAAAAAAsBMAAHVuaXZlcnNhbC1uby12aWRlby9mbGFzaF9wdWJsaXNoaW5nX3NldHRpbmdzLnhtbFBLAQIAABQAAgAIAFoz5U4Oe8cgZQMAAJcMAAAqAAAAAAAAAAEAAAAAAC0ZAAB1bml2ZXJzYWwtbm8tdmlkZW8vZmxhc2hfc2tpbl9zZXR0aW5ncy54bWxQSwECAAAUAAIACABaM+VO+uc3TioFAADyHAAALwAAAAAAAAABAAAAAADaHAAAdW5pdmVyc2FsLW5vLXZpZGVvL2h0bWxfcHVibGlzaGluZ19zZXR0aW5ncy54bWxQSwECAAAUAAIACABaM+VO7ExZUrYBAAB6BgAAKAAAAAAAAAABAAAAAABRIgAAdW5pdmVyc2FsLW5vLXZpZGVvL2h0bWxfc2tpbl9zZXR0aW5ncy5qc1BLAQIAABQAAgAIAFoz5U645zzyXgAAAGMAAAAlAAAAAAAAAAEAAAAAAE0kAAB1bml2ZXJzYWwtbm8tdmlkZW8vbG9jYWxfc2V0dGluZ3MueG1sUEsFBgAAAAAOAA4AiAQAAO4kAAAAAA=="/>
  <p:tag name="ISPRING_LMS_API_VERSION" val="SCORM 1.2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ʾ\&quot;{58857F64-F778-46F3-A3E4-9740F72F057B}&quot;,&quot;C:\\Users\\Danny\\OneDrive - SD41\\Website\\m9h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QUIZZES" val="0"/>
  <p:tag name="ISPRING_CURRENT_PLAYER_ID" val="universal-no-video"/>
  <p:tag name="ISPRING_FIRST_PUBLISH" val="1"/>
  <p:tag name="ISPRING_RESOURCE_PATHS_HASH_PRESENTER" val="7943e012c05d4b67dfeeaecd0146258ba33c6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575</TotalTime>
  <Words>245</Words>
  <Application>Microsoft Office PowerPoint</Application>
  <PresentationFormat>On-screen Show (4:3)</PresentationFormat>
  <Paragraphs>37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7.5 Intersecting Chords </vt:lpstr>
      <vt:lpstr>Review: Similar Triangles</vt:lpstr>
      <vt:lpstr>I) Property of Intersecting Chords</vt:lpstr>
      <vt:lpstr>Property of Intersecting Secants:</vt:lpstr>
      <vt:lpstr>Property of Tangent and Secant:</vt:lpstr>
      <vt:lpstr>PowerPoint Presentation</vt:lpstr>
      <vt:lpstr>PowerPoint Presentation</vt:lpstr>
      <vt:lpstr>PowerPoint Presentation</vt:lpstr>
      <vt:lpstr>CQ Property #2 (Ptolemy’s Thm)</vt:lpstr>
      <vt:lpstr>Proof For CQ Property #2 (J.Liu’s Proof)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m9hc75 Intersecting Chords</dc:title>
  <dc:creator>Danny Young</dc:creator>
  <cp:lastModifiedBy>Danny Young</cp:lastModifiedBy>
  <cp:revision>60</cp:revision>
  <dcterms:created xsi:type="dcterms:W3CDTF">2011-06-27T16:11:13Z</dcterms:created>
  <dcterms:modified xsi:type="dcterms:W3CDTF">2019-07-05T13:29:27Z</dcterms:modified>
</cp:coreProperties>
</file>